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64" r:id="rId6"/>
    <p:sldId id="261" r:id="rId7"/>
    <p:sldId id="263" r:id="rId8"/>
    <p:sldId id="262" r:id="rId9"/>
    <p:sldId id="265" r:id="rId10"/>
    <p:sldId id="266" r:id="rId11"/>
    <p:sldId id="267" r:id="rId12"/>
    <p:sldId id="270" r:id="rId13"/>
    <p:sldId id="271" r:id="rId14"/>
    <p:sldId id="273" r:id="rId15"/>
    <p:sldId id="272" r:id="rId16"/>
    <p:sldId id="269" r:id="rId17"/>
    <p:sldId id="268" r:id="rId18"/>
    <p:sldId id="274" r:id="rId19"/>
    <p:sldId id="276" r:id="rId20"/>
    <p:sldId id="275" r:id="rId21"/>
    <p:sldId id="277" r:id="rId22"/>
    <p:sldId id="278" r:id="rId23"/>
    <p:sldId id="280" r:id="rId24"/>
    <p:sldId id="281" r:id="rId25"/>
    <p:sldId id="282" r:id="rId26"/>
    <p:sldId id="284" r:id="rId27"/>
    <p:sldId id="285" r:id="rId28"/>
    <p:sldId id="286" r:id="rId29"/>
    <p:sldId id="287" r:id="rId30"/>
    <p:sldId id="288" r:id="rId31"/>
    <p:sldId id="289" r:id="rId32"/>
    <p:sldId id="292" r:id="rId33"/>
    <p:sldId id="291" r:id="rId34"/>
    <p:sldId id="293" r:id="rId35"/>
    <p:sldId id="294" r:id="rId36"/>
    <p:sldId id="295" r:id="rId37"/>
    <p:sldId id="296" r:id="rId38"/>
    <p:sldId id="290" r:id="rId39"/>
    <p:sldId id="297" r:id="rId40"/>
    <p:sldId id="279" r:id="rId41"/>
    <p:sldId id="298" r:id="rId42"/>
    <p:sldId id="299" r:id="rId43"/>
    <p:sldId id="300" r:id="rId44"/>
    <p:sldId id="302" r:id="rId45"/>
    <p:sldId id="301" r:id="rId46"/>
    <p:sldId id="303" r:id="rId47"/>
    <p:sldId id="308" r:id="rId48"/>
    <p:sldId id="309" r:id="rId49"/>
    <p:sldId id="310" r:id="rId50"/>
    <p:sldId id="312" r:id="rId51"/>
    <p:sldId id="313" r:id="rId52"/>
    <p:sldId id="314" r:id="rId53"/>
    <p:sldId id="315" r:id="rId54"/>
    <p:sldId id="317" r:id="rId55"/>
    <p:sldId id="316" r:id="rId56"/>
    <p:sldId id="318" r:id="rId57"/>
    <p:sldId id="319" r:id="rId58"/>
    <p:sldId id="321" r:id="rId59"/>
    <p:sldId id="320" r:id="rId60"/>
    <p:sldId id="322" r:id="rId61"/>
    <p:sldId id="323" r:id="rId62"/>
    <p:sldId id="324" r:id="rId63"/>
    <p:sldId id="325" r:id="rId64"/>
    <p:sldId id="326" r:id="rId65"/>
    <p:sldId id="327" r:id="rId66"/>
    <p:sldId id="328" r:id="rId67"/>
    <p:sldId id="329" r:id="rId68"/>
    <p:sldId id="330" r:id="rId69"/>
    <p:sldId id="331" r:id="rId70"/>
    <p:sldId id="332" r:id="rId71"/>
    <p:sldId id="333" r:id="rId72"/>
    <p:sldId id="334" r:id="rId73"/>
    <p:sldId id="335" r:id="rId74"/>
    <p:sldId id="336" r:id="rId75"/>
    <p:sldId id="337" r:id="rId76"/>
    <p:sldId id="338" r:id="rId77"/>
    <p:sldId id="339" r:id="rId78"/>
    <p:sldId id="340" r:id="rId79"/>
    <p:sldId id="341" r:id="rId80"/>
    <p:sldId id="342" r:id="rId8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843"/>
    <p:restoredTop sz="86391"/>
  </p:normalViewPr>
  <p:slideViewPr>
    <p:cSldViewPr snapToGrid="0" snapToObjects="1">
      <p:cViewPr varScale="1">
        <p:scale>
          <a:sx n="93" d="100"/>
          <a:sy n="93" d="100"/>
        </p:scale>
        <p:origin x="216" y="688"/>
      </p:cViewPr>
      <p:guideLst/>
    </p:cSldViewPr>
  </p:slideViewPr>
  <p:outlineViewPr>
    <p:cViewPr>
      <p:scale>
        <a:sx n="33" d="100"/>
        <a:sy n="33" d="100"/>
      </p:scale>
      <p:origin x="0" y="-770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9" d="100"/>
        <a:sy n="12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image10.jpg>
</file>

<file path=ppt/media/image11.gif>
</file>

<file path=ppt/media/image12.jpg>
</file>

<file path=ppt/media/image13.jpg>
</file>

<file path=ppt/media/image14.gif>
</file>

<file path=ppt/media/image15.jpg>
</file>

<file path=ppt/media/image16.jpg>
</file>

<file path=ppt/media/image17.jpg>
</file>

<file path=ppt/media/image18.png>
</file>

<file path=ppt/media/image19.jpeg>
</file>

<file path=ppt/media/image2.png>
</file>

<file path=ppt/media/image20.jpg>
</file>

<file path=ppt/media/image21.jpg>
</file>

<file path=ppt/media/image22.png>
</file>

<file path=ppt/media/image23.jpg>
</file>

<file path=ppt/media/image24.gif>
</file>

<file path=ppt/media/image25.jpg>
</file>

<file path=ppt/media/image3.png>
</file>

<file path=ppt/media/image4.jpg>
</file>

<file path=ppt/media/image5.jpg>
</file>

<file path=ppt/media/image6.gif>
</file>

<file path=ppt/media/image7.jpg>
</file>

<file path=ppt/media/image8.gif>
</file>

<file path=ppt/media/image9.gif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0624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5532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0594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3409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7447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642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0975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788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0775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793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stile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7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21AD4-65B9-1D4B-83C9-2901A185E2BD}" type="datetimeFigureOut">
              <a:rPr lang="it-IT" smtClean="0"/>
              <a:t>23/06/2022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F857F-2EA3-B84E-A36B-C514975206A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8605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audio" Target="../media/media4.mp3"/><Relationship Id="rId7" Type="http://schemas.openxmlformats.org/officeDocument/2006/relationships/image" Target="../media/image9.gif"/><Relationship Id="rId2" Type="http://schemas.microsoft.com/office/2007/relationships/media" Target="../media/media4.mp3"/><Relationship Id="rId1" Type="http://schemas.openxmlformats.org/officeDocument/2006/relationships/tags" Target="../tags/tag10.xml"/><Relationship Id="rId6" Type="http://schemas.openxmlformats.org/officeDocument/2006/relationships/image" Target="../media/image12.jp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6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14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6" Type="http://schemas.openxmlformats.org/officeDocument/2006/relationships/image" Target="../media/image14.gif"/><Relationship Id="rId5" Type="http://schemas.openxmlformats.org/officeDocument/2006/relationships/image" Target="../media/image6.gif"/><Relationship Id="rId4" Type="http://schemas.openxmlformats.org/officeDocument/2006/relationships/image" Target="../media/image8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gif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8.gif"/><Relationship Id="rId5" Type="http://schemas.openxmlformats.org/officeDocument/2006/relationships/image" Target="../media/image15.jp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gif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6.gif"/><Relationship Id="rId5" Type="http://schemas.openxmlformats.org/officeDocument/2006/relationships/image" Target="../media/image15.jp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6" Type="http://schemas.openxmlformats.org/officeDocument/2006/relationships/image" Target="../media/image11.gif"/><Relationship Id="rId5" Type="http://schemas.openxmlformats.org/officeDocument/2006/relationships/image" Target="../media/image6.gif"/><Relationship Id="rId4" Type="http://schemas.openxmlformats.org/officeDocument/2006/relationships/image" Target="../media/image8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5" Type="http://schemas.openxmlformats.org/officeDocument/2006/relationships/image" Target="../media/image11.gif"/><Relationship Id="rId4" Type="http://schemas.openxmlformats.org/officeDocument/2006/relationships/image" Target="../media/image6.g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6" Type="http://schemas.openxmlformats.org/officeDocument/2006/relationships/image" Target="../media/image8.gif"/><Relationship Id="rId5" Type="http://schemas.openxmlformats.org/officeDocument/2006/relationships/image" Target="../media/image11.gif"/><Relationship Id="rId4" Type="http://schemas.openxmlformats.org/officeDocument/2006/relationships/image" Target="../media/image6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6" Type="http://schemas.openxmlformats.org/officeDocument/2006/relationships/image" Target="../media/image6.gif"/><Relationship Id="rId5" Type="http://schemas.openxmlformats.org/officeDocument/2006/relationships/image" Target="../media/image8.gif"/><Relationship Id="rId4" Type="http://schemas.openxmlformats.org/officeDocument/2006/relationships/image" Target="../media/image11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4" Type="http://schemas.openxmlformats.org/officeDocument/2006/relationships/image" Target="../media/image1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Relationship Id="rId4" Type="http://schemas.openxmlformats.org/officeDocument/2006/relationships/image" Target="../media/image17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14.gi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7" Type="http://schemas.openxmlformats.org/officeDocument/2006/relationships/image" Target="../media/image21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Relationship Id="rId6" Type="http://schemas.openxmlformats.org/officeDocument/2006/relationships/image" Target="../media/image20.jpg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Relationship Id="rId4" Type="http://schemas.openxmlformats.org/officeDocument/2006/relationships/image" Target="../media/image22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5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14.gif"/><Relationship Id="rId7" Type="http://schemas.openxmlformats.org/officeDocument/2006/relationships/image" Target="../media/image21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Relationship Id="rId6" Type="http://schemas.openxmlformats.org/officeDocument/2006/relationships/image" Target="../media/image20.jpg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p3"/><Relationship Id="rId7" Type="http://schemas.openxmlformats.org/officeDocument/2006/relationships/image" Target="../media/image6.gif"/><Relationship Id="rId2" Type="http://schemas.microsoft.com/office/2007/relationships/media" Target="../media/media2.mp3"/><Relationship Id="rId1" Type="http://schemas.openxmlformats.org/officeDocument/2006/relationships/tags" Target="../tags/tag4.xml"/><Relationship Id="rId6" Type="http://schemas.openxmlformats.org/officeDocument/2006/relationships/image" Target="../media/image5.jp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1.xml"/><Relationship Id="rId4" Type="http://schemas.openxmlformats.org/officeDocument/2006/relationships/image" Target="../media/image2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9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gif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8.gif"/><Relationship Id="rId5" Type="http://schemas.openxmlformats.org/officeDocument/2006/relationships/image" Target="../media/image7.jpg"/><Relationship Id="rId4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7900" y="-770634"/>
            <a:ext cx="13824105" cy="8571609"/>
          </a:xfrm>
          <a:prstGeom prst="rect">
            <a:avLst/>
          </a:prstGeom>
        </p:spPr>
      </p:pic>
      <p:sp>
        <p:nvSpPr>
          <p:cNvPr id="4" name="Rettangolo 3"/>
          <p:cNvSpPr/>
          <p:nvPr/>
        </p:nvSpPr>
        <p:spPr>
          <a:xfrm>
            <a:off x="403492" y="283518"/>
            <a:ext cx="11156412" cy="1200329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3600" dirty="0">
                <a:ln w="0"/>
                <a:solidFill>
                  <a:schemeClr val="bg2">
                    <a:lumMod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Fantasmi e matematica</a:t>
            </a:r>
          </a:p>
          <a:p>
            <a:pPr algn="ctr"/>
            <a:r>
              <a:rPr lang="it-IT" sz="3600" dirty="0">
                <a:ln w="0"/>
                <a:solidFill>
                  <a:schemeClr val="bg2">
                    <a:lumMod val="1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Un importante problema nato da un’antica leggenda </a:t>
            </a:r>
            <a:endParaRPr lang="en-US" sz="3600" dirty="0">
              <a:ln w="0"/>
              <a:solidFill>
                <a:schemeClr val="bg2">
                  <a:lumMod val="1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20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86"/>
    </mc:Choice>
    <mc:Fallback xmlns="">
      <p:transition spd="slow" advTm="458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78" y="3203526"/>
            <a:ext cx="8880636" cy="584775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Trovò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in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una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stanza un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vecchio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organo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  <a:endParaRPr lang="en-U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4728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68"/>
    </mc:Choice>
    <mc:Fallback xmlns="">
      <p:transition advTm="2568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979"/>
            <a:ext cx="12191999" cy="692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51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7"/>
    </mc:Choice>
    <mc:Fallback xmlns="">
      <p:transition spd="slow" advTm="1507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77" y="3203526"/>
            <a:ext cx="8880636" cy="584775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disperato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dal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frastuono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…p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rovò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a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suonarlo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  <a:endParaRPr lang="en-U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09553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422"/>
    </mc:Choice>
    <mc:Fallback xmlns="">
      <p:transition advTm="4422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346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55"/>
    </mc:Choice>
    <mc:Fallback xmlns="">
      <p:transition spd="slow" advTm="4155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78" y="3008421"/>
            <a:ext cx="8880636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stupore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scoprì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che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a volte le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entità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smettevano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 far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rumore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  <a:endParaRPr lang="en-U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739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285"/>
    </mc:Choice>
    <mc:Fallback xmlns="">
      <p:transition advTm="3285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occata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39200" y="1104900"/>
            <a:ext cx="812800" cy="812800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244" y="5175250"/>
            <a:ext cx="768350" cy="69850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092244" y="3937000"/>
            <a:ext cx="1467556" cy="1651000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02715" y="4216400"/>
            <a:ext cx="1213685" cy="1435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8329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92"/>
    </mc:Choice>
    <mc:Fallback xmlns="">
      <p:transition spd="slow" advTm="11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7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6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7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6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7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6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935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935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847" objId="8"/>
        <p14:stopEvt time="11358" objId="8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78" y="3008421"/>
            <a:ext cx="8880636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Col tempo,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il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proprietario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scoprì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un’altro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artefatto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magico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…un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vecchio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incensiere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  <a:endParaRPr lang="en-U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2981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890"/>
    </mc:Choice>
    <mc:Fallback xmlns="">
      <p:transition advTm="289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600" y="4216400"/>
            <a:ext cx="850900" cy="8509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5221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"/>
    </mc:Choice>
    <mc:Fallback xmlns="">
      <p:transition spd="slow" advTm="5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350000" y="3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78" y="3008421"/>
            <a:ext cx="8880636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Come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l’organo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l’incensiere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quando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acceso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permetteva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controllare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le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entità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88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759"/>
    </mc:Choice>
    <mc:Fallback xmlns="">
      <p:transition advTm="4759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78" y="3008421"/>
            <a:ext cx="8880636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Dopo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diversi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tentativi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il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proprietario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scoprì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le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seguenti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regole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magiche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3572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725"/>
    </mc:Choice>
    <mc:Fallback xmlns="">
      <p:transition advTm="372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991828"/>
          </a:xfrm>
          <a:ln>
            <a:noFill/>
          </a:ln>
        </p:spPr>
      </p:pic>
      <p:sp>
        <p:nvSpPr>
          <p:cNvPr id="5" name="Rettangolo 4"/>
          <p:cNvSpPr/>
          <p:nvPr/>
        </p:nvSpPr>
        <p:spPr>
          <a:xfrm>
            <a:off x="2142959" y="2836299"/>
            <a:ext cx="7906081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Si narra che nel 1964 un ricco industriale </a:t>
            </a:r>
            <a:r>
              <a:rPr lang="it-IT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compr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ò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una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villa in Pennsylvania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  <a:endParaRPr lang="it-IT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56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60">
        <p:fade/>
      </p:transition>
    </mc:Choice>
    <mc:Fallback xmlns="">
      <p:transition spd="med" advTm="286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191000"/>
            <a:ext cx="2054578" cy="231140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809" y="3784600"/>
            <a:ext cx="1718491" cy="2032000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309" y="1295400"/>
            <a:ext cx="889000" cy="889000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2828109" y="1489045"/>
            <a:ext cx="88921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Scopr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ì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che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l’incenso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fermava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le due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entità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solo se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ballavano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entrambe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endParaRPr lang="it-IT" sz="2400" dirty="0">
              <a:solidFill>
                <a:schemeClr val="bg1">
                  <a:lumMod val="9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421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83"/>
    </mc:Choice>
    <mc:Fallback xmlns="">
      <p:transition spd="slow" advTm="7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he Benny Goodman Orchestra - Sing Sing Sing-trime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545" y="-400"/>
            <a:ext cx="812800" cy="812800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400"/>
            <a:ext cx="12191999" cy="685800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900" y="4013200"/>
            <a:ext cx="2054578" cy="2311400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009" y="1295400"/>
            <a:ext cx="889000" cy="889000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3221809" y="1349345"/>
            <a:ext cx="70214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Se una sola, o nessuna, delle due </a:t>
            </a:r>
            <a:r>
              <a:rPr lang="it-IT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entit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à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faceva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rumore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, </a:t>
            </a:r>
          </a:p>
          <a:p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allora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l’incenso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non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aveva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alcun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effetto</a:t>
            </a:r>
            <a:r>
              <a:rPr lang="is-I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…</a:t>
            </a:r>
            <a:endParaRPr lang="it-IT" sz="2400" dirty="0">
              <a:solidFill>
                <a:schemeClr val="bg1">
                  <a:lumMod val="9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154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93"/>
    </mc:Choice>
    <mc:Fallback xmlns="">
      <p:transition spd="slow" advTm="4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1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2" objId="7"/>
        <p14:stopEvt time="4593" objId="7"/>
      </p14:showEvt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ethal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8800" y="618729"/>
            <a:ext cx="812800" cy="812800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353" y="3746500"/>
            <a:ext cx="1718491" cy="2032000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909" y="1295400"/>
            <a:ext cx="889000" cy="889000"/>
          </a:xfrm>
          <a:prstGeom prst="rect">
            <a:avLst/>
          </a:prstGeom>
        </p:spPr>
      </p:pic>
      <p:sp>
        <p:nvSpPr>
          <p:cNvPr id="10" name="CasellaDiTesto 9"/>
          <p:cNvSpPr txBox="1"/>
          <p:nvPr/>
        </p:nvSpPr>
        <p:spPr>
          <a:xfrm>
            <a:off x="3221809" y="1349345"/>
            <a:ext cx="70855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Se una sola, o nessuna, delle due </a:t>
            </a:r>
            <a:r>
              <a:rPr lang="it-IT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entit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à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faceva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rumore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, </a:t>
            </a:r>
          </a:p>
          <a:p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allora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l’incenso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non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aveva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alcun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effetto</a:t>
            </a:r>
            <a:r>
              <a:rPr lang="is-I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…</a:t>
            </a:r>
            <a:endParaRPr lang="it-IT" sz="2400" dirty="0">
              <a:solidFill>
                <a:schemeClr val="bg1">
                  <a:lumMod val="9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79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37"/>
    </mc:Choice>
    <mc:Fallback xmlns="">
      <p:transition spd="slow" advTm="4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path" presetSubtype="0" repeatCount="300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248 -0.12708 C -0.16654 -0.10532 -0.16016 -0.05138 -0.13854 -0.00717 C -0.11302 0.04514 -0.09102 0.04445 -0.07943 0.04051 L -0.06537 0.03287 C -0.05378 0.02894 -0.03125 0.02963 -0.00235 0.08866 C 0.01601 0.12616 0.02565 0.18681 0.01159 0.20857 C -0.00248 0.2301 -0.0349 0.20487 -0.05326 0.16737 C -0.08216 0.10811 -0.0793 0.06852 -0.07552 0.04862 L -0.06927 0.02477 C -0.0655 0.00487 -0.06211 -0.03356 -0.08763 -0.08588 C -0.10938 -0.13009 -0.13841 -0.14861 -0.15248 -0.12708 Z " pathEditMode="relative" rAng="2940000" ptsTypes="AAAAAAAAAAA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03" y="1678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6" presetClass="emph" presetSubtype="0" repeatCount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23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3" objId="7"/>
        <p14:stopEvt time="4937" objId="7"/>
      </p14:showEvt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4191000"/>
            <a:ext cx="2054578" cy="231140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809" y="3784600"/>
            <a:ext cx="1718491" cy="2032000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445527" y="1778911"/>
            <a:ext cx="91582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Suonando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l’organo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, se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entrambe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ballavano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allora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entrambe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smettevano</a:t>
            </a:r>
            <a:endParaRPr lang="it-IT" sz="2400" dirty="0">
              <a:solidFill>
                <a:schemeClr val="bg1">
                  <a:lumMod val="9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172" y="508000"/>
            <a:ext cx="1587453" cy="10572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1091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62"/>
    </mc:Choice>
    <mc:Fallback xmlns="">
      <p:transition spd="slow" advTm="6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6754" y="3916834"/>
            <a:ext cx="1718491" cy="2032000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1445527" y="1778911"/>
            <a:ext cx="9861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Però</a:t>
            </a:r>
            <a:r>
              <a:rPr lang="is-I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…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se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nessuna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entità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era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presente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suonando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, ACE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iniziava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a fare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rumore</a:t>
            </a:r>
            <a:endParaRPr lang="it-IT" sz="2400" dirty="0">
              <a:solidFill>
                <a:schemeClr val="bg1">
                  <a:lumMod val="9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172" y="508000"/>
            <a:ext cx="1587453" cy="10572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3857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62"/>
    </mc:Choice>
    <mc:Fallback xmlns="">
      <p:transition spd="slow" advTm="11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5" presetClass="entr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6754" y="3916834"/>
            <a:ext cx="1718491" cy="2032000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2450981" y="1910041"/>
            <a:ext cx="72138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…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se ACE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faceva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già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rumore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suonando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, ACE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svaniva</a:t>
            </a:r>
            <a:r>
              <a:rPr lang="is-I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  <a:p>
            <a:r>
              <a:rPr lang="is-I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...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ma,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ahimè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compariva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al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suo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posto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SMILZO</a:t>
            </a:r>
            <a:r>
              <a:rPr lang="is-I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…</a:t>
            </a:r>
            <a:endParaRPr lang="it-IT" sz="2400" dirty="0">
              <a:solidFill>
                <a:schemeClr val="bg1">
                  <a:lumMod val="9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172" y="508000"/>
            <a:ext cx="1587453" cy="1057244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00" y="4092017"/>
            <a:ext cx="2054578" cy="2311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221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94"/>
    </mc:Choice>
    <mc:Fallback xmlns="">
      <p:transition spd="slow" advTm="13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172" y="508000"/>
            <a:ext cx="1587453" cy="1057244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900" y="3774517"/>
            <a:ext cx="2054578" cy="2311400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054" y="3914217"/>
            <a:ext cx="1718491" cy="2032000"/>
          </a:xfrm>
          <a:prstGeom prst="rect">
            <a:avLst/>
          </a:prstGeom>
        </p:spPr>
      </p:pic>
      <p:sp>
        <p:nvSpPr>
          <p:cNvPr id="11" name="CasellaDiTesto 10"/>
          <p:cNvSpPr txBox="1"/>
          <p:nvPr/>
        </p:nvSpPr>
        <p:spPr>
          <a:xfrm>
            <a:off x="2134818" y="2045925"/>
            <a:ext cx="79223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Infine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, se SMILZO era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presente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suonando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ricompariva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ACE</a:t>
            </a:r>
            <a:endParaRPr lang="is-IS" sz="2400" dirty="0">
              <a:solidFill>
                <a:schemeClr val="bg1">
                  <a:lumMod val="9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46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33"/>
    </mc:Choice>
    <mc:Fallback xmlns="">
      <p:transition spd="slow" advTm="8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9" presetClass="entr" presetSubtype="1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78" y="3008421"/>
            <a:ext cx="8880636" cy="156966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Nonostante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il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proprietario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avesse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trovato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un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modo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per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controllare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le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entità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…vi erano due problemi...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264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50"/>
    </mc:Choice>
    <mc:Fallback xmlns="">
      <p:transition advTm="345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78" y="3008421"/>
            <a:ext cx="8880636" cy="156966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Le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entità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indipendentemente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e in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qualsiasi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ora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della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giornata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casualmente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iniziavano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a fare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rumore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707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261"/>
    </mc:Choice>
    <mc:Fallback xmlns="">
      <p:transition advTm="426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270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82" y="1747793"/>
            <a:ext cx="8880636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Il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proprietario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non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poteva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passare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tutte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le ore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della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giornata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davanti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all’organo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all’incensiere</a:t>
            </a:r>
            <a:endParaRPr lang="is-I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300" y="3151737"/>
            <a:ext cx="5105400" cy="286753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9322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41"/>
    </mc:Choice>
    <mc:Fallback xmlns="">
      <p:transition advTm="6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Night_Time_Storm-Natboy-1603862702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00" y="-41275"/>
            <a:ext cx="812800" cy="812800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008392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7590">
        <p15:prstTrans prst="curtains"/>
      </p:transition>
    </mc:Choice>
    <mc:Fallback xmlns="">
      <p:transition spd="slow" advTm="75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72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09" objId="8"/>
        <p14:stopEvt time="7590" objId="8"/>
      </p14:showEvtLst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78" y="3008421"/>
            <a:ext cx="8880636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…doveva trovare un modo per rendere automatica la cosa...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5626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288"/>
    </mc:Choice>
    <mc:Fallback xmlns="">
      <p:transition advTm="3288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82" y="1408221"/>
            <a:ext cx="8880636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...chiam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ò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un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famoso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matematico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slovacco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nome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Cerny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esperto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in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cibernetica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0" y="2730500"/>
            <a:ext cx="2552201" cy="32338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165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414"/>
    </mc:Choice>
    <mc:Fallback xmlns="">
      <p:transition advTm="3414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82" y="2576621"/>
            <a:ext cx="8880636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...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Cerny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pensò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usare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braccia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meccaniche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una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per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suonare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l’organo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l’altra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per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accendere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l’incenso</a:t>
            </a:r>
            <a:endParaRPr lang="is-I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5612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763"/>
    </mc:Choice>
    <mc:Fallback xmlns="">
      <p:transition advTm="3763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89010"/>
            <a:ext cx="3263900" cy="4135669"/>
          </a:xfrm>
          <a:prstGeom prst="rect">
            <a:avLst/>
          </a:prstGeom>
        </p:spPr>
      </p:pic>
      <p:sp>
        <p:nvSpPr>
          <p:cNvPr id="7" name="Fumetto 4 6"/>
          <p:cNvSpPr/>
          <p:nvPr/>
        </p:nvSpPr>
        <p:spPr>
          <a:xfrm>
            <a:off x="3695700" y="139699"/>
            <a:ext cx="8394700" cy="5684979"/>
          </a:xfrm>
          <a:prstGeom prst="cloudCallout">
            <a:avLst>
              <a:gd name="adj1" fmla="val -71027"/>
              <a:gd name="adj2" fmla="val -18218"/>
            </a:avLst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0" y="889000"/>
            <a:ext cx="1701800" cy="1701800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55268">
            <a:off x="5676900" y="1143000"/>
            <a:ext cx="2209800" cy="1193800"/>
          </a:xfrm>
          <a:prstGeom prst="rect">
            <a:avLst/>
          </a:prstGeom>
        </p:spPr>
      </p:pic>
      <p:cxnSp>
        <p:nvCxnSpPr>
          <p:cNvPr id="12" name="Connettore 1 11"/>
          <p:cNvCxnSpPr/>
          <p:nvPr/>
        </p:nvCxnSpPr>
        <p:spPr>
          <a:xfrm flipV="1">
            <a:off x="5444100" y="578671"/>
            <a:ext cx="3517900" cy="402425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magin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3747" y="2190750"/>
            <a:ext cx="2568705" cy="19240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946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47"/>
    </mc:Choice>
    <mc:Fallback xmlns="">
      <p:transition advTm="3047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82" y="2576621"/>
            <a:ext cx="8880636" cy="156966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...dope che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Cerny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ebbe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costruito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le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braccia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robotiche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aveva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a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disposizione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interruttori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per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attivare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le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azioni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2269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767"/>
    </mc:Choice>
    <mc:Fallback xmlns="">
      <p:transition advTm="5767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527" y="1155702"/>
            <a:ext cx="1701800" cy="1701800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55268">
            <a:off x="2986427" y="1383474"/>
            <a:ext cx="2209800" cy="1193800"/>
          </a:xfrm>
          <a:prstGeom prst="rect">
            <a:avLst/>
          </a:prstGeom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3047" y="1044577"/>
            <a:ext cx="2568705" cy="1924050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8870" y="4025900"/>
            <a:ext cx="2673684" cy="2540000"/>
          </a:xfrm>
          <a:prstGeom prst="rect">
            <a:avLst/>
          </a:prstGeom>
        </p:spPr>
      </p:pic>
      <p:cxnSp>
        <p:nvCxnSpPr>
          <p:cNvPr id="8" name="Connettore 2 7"/>
          <p:cNvCxnSpPr>
            <a:stCxn id="3" idx="0"/>
          </p:cNvCxnSpPr>
          <p:nvPr/>
        </p:nvCxnSpPr>
        <p:spPr>
          <a:xfrm flipV="1">
            <a:off x="2145712" y="2857502"/>
            <a:ext cx="1063927" cy="116839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sellaDiTesto 13"/>
          <p:cNvSpPr txBox="1"/>
          <p:nvPr/>
        </p:nvSpPr>
        <p:spPr>
          <a:xfrm>
            <a:off x="1374354" y="465845"/>
            <a:ext cx="421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primo per accendere l’incenso</a:t>
            </a:r>
          </a:p>
        </p:txBody>
      </p:sp>
      <p:sp>
        <p:nvSpPr>
          <p:cNvPr id="18" name="CasellaDiTesto 17"/>
          <p:cNvSpPr txBox="1"/>
          <p:nvPr/>
        </p:nvSpPr>
        <p:spPr>
          <a:xfrm>
            <a:off x="6200354" y="451526"/>
            <a:ext cx="421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secondo per suonare l’organo</a:t>
            </a:r>
          </a:p>
        </p:txBody>
      </p:sp>
      <p:cxnSp>
        <p:nvCxnSpPr>
          <p:cNvPr id="19" name="Connettore 2 18"/>
          <p:cNvCxnSpPr>
            <a:stCxn id="22" idx="0"/>
            <a:endCxn id="13" idx="2"/>
          </p:cNvCxnSpPr>
          <p:nvPr/>
        </p:nvCxnSpPr>
        <p:spPr>
          <a:xfrm flipH="1" flipV="1">
            <a:off x="8407400" y="2968627"/>
            <a:ext cx="784059" cy="91318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magin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296" y="3881811"/>
            <a:ext cx="2642326" cy="2541918"/>
          </a:xfrm>
          <a:prstGeom prst="rect">
            <a:avLst/>
          </a:prstGeom>
        </p:spPr>
      </p:pic>
      <p:sp>
        <p:nvSpPr>
          <p:cNvPr id="26" name="CasellaDiTesto 25"/>
          <p:cNvSpPr txBox="1"/>
          <p:nvPr/>
        </p:nvSpPr>
        <p:spPr>
          <a:xfrm>
            <a:off x="3526176" y="4968104"/>
            <a:ext cx="1503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”Incenso”</a:t>
            </a:r>
          </a:p>
        </p:txBody>
      </p:sp>
      <p:sp>
        <p:nvSpPr>
          <p:cNvPr id="28" name="CasellaDiTesto 27"/>
          <p:cNvSpPr txBox="1"/>
          <p:nvPr/>
        </p:nvSpPr>
        <p:spPr>
          <a:xfrm>
            <a:off x="10512622" y="4834235"/>
            <a:ext cx="1503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”Organo”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69032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944"/>
    </mc:Choice>
    <mc:Fallback xmlns="">
      <p:transition advTm="5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/>
      <p:bldP spid="26" grpId="0"/>
      <p:bldP spid="2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82" y="2576621"/>
            <a:ext cx="8880636" cy="2062103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...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Cerny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però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aveva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un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altro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problema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doveva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trovare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una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sequenza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azioni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accensione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che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avrebbe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permesso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zittire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le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entità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in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qualunque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situazione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 </a:t>
            </a:r>
            <a:endParaRPr lang="is-I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026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834"/>
    </mc:Choice>
    <mc:Fallback xmlns="">
      <p:transition advTm="6834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82" y="2576621"/>
            <a:ext cx="8880636" cy="156966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Infatti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l’automa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che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avrebbe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controllato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le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braccia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meccaniche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era molto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semplice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e non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sapeva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se e chi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delle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entità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facesse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rumore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3543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767"/>
    </mc:Choice>
    <mc:Fallback xmlns="">
      <p:transition advTm="5767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0" y="1550843"/>
            <a:ext cx="10515600" cy="3893994"/>
          </a:xfrm>
        </p:spPr>
        <p:txBody>
          <a:bodyPr/>
          <a:lstStyle/>
          <a:p>
            <a:r>
              <a:rPr lang="it-IT" sz="2400" dirty="0"/>
              <a:t>ACE e SMILZO formano un sistema dinamico</a:t>
            </a:r>
          </a:p>
          <a:p>
            <a:r>
              <a:rPr lang="it-IT" sz="2400" dirty="0"/>
              <a:t>Le azioni che possono compiere sono solo due: o </a:t>
            </a:r>
            <a:r>
              <a:rPr lang="it-IT" sz="2400" i="1" dirty="0"/>
              <a:t>fare rumore</a:t>
            </a:r>
            <a:r>
              <a:rPr lang="it-IT" sz="2400" dirty="0"/>
              <a:t> oppure </a:t>
            </a:r>
            <a:r>
              <a:rPr lang="it-IT" sz="2400" i="1" dirty="0"/>
              <a:t>no</a:t>
            </a:r>
            <a:r>
              <a:rPr lang="it-IT" sz="2400" dirty="0"/>
              <a:t>.</a:t>
            </a:r>
          </a:p>
          <a:p>
            <a:r>
              <a:rPr lang="it-IT" sz="2400" dirty="0"/>
              <a:t>Quindi ci sono 4 </a:t>
            </a:r>
            <a:r>
              <a:rPr lang="it-IT" sz="2400" dirty="0" err="1"/>
              <a:t>possibilit</a:t>
            </a:r>
            <a:r>
              <a:rPr lang="en-US" sz="2400" dirty="0" err="1"/>
              <a:t>à</a:t>
            </a:r>
            <a:r>
              <a:rPr lang="en-US" sz="2400" dirty="0"/>
              <a:t>: </a:t>
            </a:r>
            <a:r>
              <a:rPr lang="en-US" sz="2400" dirty="0" err="1"/>
              <a:t>sia</a:t>
            </a:r>
            <a:r>
              <a:rPr lang="en-US" sz="2400" dirty="0"/>
              <a:t> ACE </a:t>
            </a:r>
            <a:r>
              <a:rPr lang="en-US" sz="2400" dirty="0" err="1"/>
              <a:t>che</a:t>
            </a:r>
            <a:r>
              <a:rPr lang="en-US" sz="2400" dirty="0"/>
              <a:t> SMILZO </a:t>
            </a:r>
            <a:r>
              <a:rPr lang="en-US" sz="2400" dirty="0" err="1"/>
              <a:t>fanno</a:t>
            </a:r>
            <a:r>
              <a:rPr lang="en-US" sz="2400" dirty="0"/>
              <a:t> </a:t>
            </a:r>
            <a:r>
              <a:rPr lang="en-US" sz="2400" dirty="0" err="1"/>
              <a:t>rumore</a:t>
            </a:r>
            <a:r>
              <a:rPr lang="en-US" sz="2400" dirty="0"/>
              <a:t>, solo ACE fa </a:t>
            </a:r>
            <a:r>
              <a:rPr lang="en-US" sz="2400" dirty="0" err="1"/>
              <a:t>rumore</a:t>
            </a:r>
            <a:r>
              <a:rPr lang="en-US" sz="2400" dirty="0"/>
              <a:t>, solo SMILZO fa </a:t>
            </a:r>
            <a:r>
              <a:rPr lang="en-US" sz="2400" dirty="0" err="1"/>
              <a:t>rumore</a:t>
            </a:r>
            <a:r>
              <a:rPr lang="en-US" sz="2400" dirty="0"/>
              <a:t>, </a:t>
            </a:r>
            <a:r>
              <a:rPr lang="en-US" sz="2400" dirty="0" err="1"/>
              <a:t>oppure</a:t>
            </a:r>
            <a:r>
              <a:rPr lang="en-US" sz="2400" dirty="0"/>
              <a:t> </a:t>
            </a:r>
            <a:r>
              <a:rPr lang="en-US" sz="2400" dirty="0" err="1"/>
              <a:t>sono</a:t>
            </a:r>
            <a:r>
              <a:rPr lang="en-US" sz="2400" dirty="0"/>
              <a:t> </a:t>
            </a:r>
            <a:r>
              <a:rPr lang="en-US" sz="2400" dirty="0" err="1"/>
              <a:t>tutte</a:t>
            </a:r>
            <a:r>
              <a:rPr lang="en-US" sz="2400" dirty="0"/>
              <a:t> e due in </a:t>
            </a:r>
            <a:r>
              <a:rPr lang="en-US" sz="2400" dirty="0" err="1"/>
              <a:t>silenzio</a:t>
            </a:r>
            <a:r>
              <a:rPr lang="en-US" sz="2400" dirty="0"/>
              <a:t>.</a:t>
            </a:r>
          </a:p>
          <a:p>
            <a:r>
              <a:rPr lang="en-US" sz="2400" dirty="0"/>
              <a:t>Per </a:t>
            </a:r>
            <a:r>
              <a:rPr lang="en-US" sz="2400" dirty="0" err="1"/>
              <a:t>comodità</a:t>
            </a:r>
            <a:r>
              <a:rPr lang="en-US" sz="2400" dirty="0"/>
              <a:t> </a:t>
            </a:r>
            <a:r>
              <a:rPr lang="en-US" sz="2400" dirty="0" err="1"/>
              <a:t>indichiamo</a:t>
            </a:r>
            <a:r>
              <a:rPr lang="en-US" sz="2400" dirty="0"/>
              <a:t> </a:t>
            </a:r>
            <a:r>
              <a:rPr lang="en-US" sz="2400" dirty="0" err="1"/>
              <a:t>questi</a:t>
            </a:r>
            <a:r>
              <a:rPr lang="en-US" sz="2400" dirty="0"/>
              <a:t> </a:t>
            </a:r>
            <a:r>
              <a:rPr lang="en-US" sz="2400" dirty="0" err="1"/>
              <a:t>stati</a:t>
            </a:r>
            <a:r>
              <a:rPr lang="en-US" sz="2400" dirty="0"/>
              <a:t> in: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AS</a:t>
            </a:r>
            <a:r>
              <a:rPr lang="en-US" dirty="0"/>
              <a:t> = ACE + SMILZO </a:t>
            </a:r>
            <a:r>
              <a:rPr lang="en-US" dirty="0" err="1"/>
              <a:t>fanno</a:t>
            </a:r>
            <a:r>
              <a:rPr lang="en-US" dirty="0"/>
              <a:t> </a:t>
            </a:r>
            <a:r>
              <a:rPr lang="en-US" dirty="0" err="1"/>
              <a:t>rumore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A </a:t>
            </a:r>
            <a:r>
              <a:rPr lang="en-US" dirty="0"/>
              <a:t>= solo ACE fa </a:t>
            </a:r>
            <a:r>
              <a:rPr lang="en-US" dirty="0" err="1"/>
              <a:t>rumore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S </a:t>
            </a:r>
            <a:r>
              <a:rPr lang="en-US" dirty="0"/>
              <a:t>= solo SMILZO fa </a:t>
            </a:r>
            <a:r>
              <a:rPr lang="en-US" dirty="0" err="1"/>
              <a:t>rumore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N </a:t>
            </a:r>
            <a:r>
              <a:rPr lang="en-US" dirty="0"/>
              <a:t>= </a:t>
            </a:r>
            <a:r>
              <a:rPr lang="en-US" dirty="0" err="1"/>
              <a:t>nessuno</a:t>
            </a:r>
            <a:r>
              <a:rPr lang="en-US" dirty="0"/>
              <a:t> fa </a:t>
            </a:r>
            <a:r>
              <a:rPr lang="en-US" dirty="0" err="1"/>
              <a:t>rumore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b="1" dirty="0"/>
          </a:p>
          <a:p>
            <a:pPr marL="914400" lvl="1" indent="-457200">
              <a:buFont typeface="+mj-lt"/>
              <a:buAutoNum type="arabicPeriod"/>
            </a:pPr>
            <a:endParaRPr lang="it-IT" dirty="0"/>
          </a:p>
        </p:txBody>
      </p:sp>
      <p:sp>
        <p:nvSpPr>
          <p:cNvPr id="4" name="Rettangolo 3"/>
          <p:cNvSpPr/>
          <p:nvPr/>
        </p:nvSpPr>
        <p:spPr>
          <a:xfrm>
            <a:off x="1250218" y="428547"/>
            <a:ext cx="969156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Come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modellare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un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problema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con la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teoria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degli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automi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50216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30"/>
    </mc:Choice>
    <mc:Fallback xmlns="">
      <p:transition spd="slow" advTm="2663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3600" dirty="0"/>
              <a:t>Come modellare un problema con la teoria degli automi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38200" y="2054225"/>
            <a:ext cx="10515600" cy="1501776"/>
          </a:xfrm>
        </p:spPr>
        <p:txBody>
          <a:bodyPr>
            <a:normAutofit lnSpcReduction="10000"/>
          </a:bodyPr>
          <a:lstStyle/>
          <a:p>
            <a:r>
              <a:rPr lang="it-IT" sz="2400" dirty="0"/>
              <a:t>L’organo e l’incenso sono delle azioni che modificano lo stato del sistema.</a:t>
            </a:r>
          </a:p>
          <a:p>
            <a:r>
              <a:rPr lang="it-IT" sz="2400" dirty="0"/>
              <a:t>Dalle regole scoperte dal proprietario, se ad esempio ACE e SMILZO facevano rumore, allora l’organo li faceva smettere. Graficamente possiamo rappresentare la transizione in questo modo:</a:t>
            </a:r>
          </a:p>
        </p:txBody>
      </p:sp>
      <p:sp>
        <p:nvSpPr>
          <p:cNvPr id="4" name="Ovale 3"/>
          <p:cNvSpPr/>
          <p:nvPr/>
        </p:nvSpPr>
        <p:spPr>
          <a:xfrm>
            <a:off x="4095750" y="4215606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cxnSp>
        <p:nvCxnSpPr>
          <p:cNvPr id="6" name="Connettore 2 5"/>
          <p:cNvCxnSpPr/>
          <p:nvPr/>
        </p:nvCxnSpPr>
        <p:spPr>
          <a:xfrm>
            <a:off x="4978400" y="4648200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/>
          <p:cNvSpPr txBox="1"/>
          <p:nvPr/>
        </p:nvSpPr>
        <p:spPr>
          <a:xfrm>
            <a:off x="5570537" y="4228307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8" name="Ovale 7"/>
          <p:cNvSpPr/>
          <p:nvPr/>
        </p:nvSpPr>
        <p:spPr>
          <a:xfrm>
            <a:off x="7150100" y="4203303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31882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81"/>
    </mc:Choice>
    <mc:Fallback xmlns="">
      <p:transition spd="slow" advTm="1408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991828"/>
          </a:xfrm>
          <a:ln>
            <a:noFill/>
          </a:ln>
        </p:spPr>
      </p:pic>
      <p:sp>
        <p:nvSpPr>
          <p:cNvPr id="5" name="Rettangolo 4"/>
          <p:cNvSpPr/>
          <p:nvPr/>
        </p:nvSpPr>
        <p:spPr>
          <a:xfrm>
            <a:off x="1877932" y="2284521"/>
            <a:ext cx="8436136" cy="2062103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Dopo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l’acquisto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scoprì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che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ahimè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  <a:p>
            <a:pPr algn="ctr"/>
            <a:endParaRPr lang="is-I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...era infestata da due entit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à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soprannaturali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  <a:p>
            <a:pPr algn="ctr"/>
            <a:endParaRPr lang="is-I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60961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239">
        <p15:prstTrans prst="drape"/>
      </p:transition>
    </mc:Choice>
    <mc:Fallback xmlns="">
      <p:transition spd="slow" advTm="2239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e 19"/>
          <p:cNvSpPr/>
          <p:nvPr/>
        </p:nvSpPr>
        <p:spPr>
          <a:xfrm>
            <a:off x="4032250" y="3237706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sp>
        <p:nvSpPr>
          <p:cNvPr id="23" name="Ovale 22"/>
          <p:cNvSpPr/>
          <p:nvPr/>
        </p:nvSpPr>
        <p:spPr>
          <a:xfrm>
            <a:off x="7112000" y="3237706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  <p:sp>
        <p:nvSpPr>
          <p:cNvPr id="24" name="Segnaposto contenuto 2"/>
          <p:cNvSpPr>
            <a:spLocks noGrp="1"/>
          </p:cNvSpPr>
          <p:nvPr>
            <p:ph idx="1"/>
          </p:nvPr>
        </p:nvSpPr>
        <p:spPr>
          <a:xfrm>
            <a:off x="755650" y="404812"/>
            <a:ext cx="10515600" cy="1943100"/>
          </a:xfrm>
        </p:spPr>
        <p:txBody>
          <a:bodyPr>
            <a:normAutofit lnSpcReduction="10000"/>
          </a:bodyPr>
          <a:lstStyle/>
          <a:p>
            <a:r>
              <a:rPr lang="it-IT" sz="2400" dirty="0" err="1"/>
              <a:t>Cerny</a:t>
            </a:r>
            <a:r>
              <a:rPr lang="it-IT" sz="2400" dirty="0"/>
              <a:t> </a:t>
            </a:r>
            <a:r>
              <a:rPr lang="it-IT" sz="2400" dirty="0" err="1"/>
              <a:t>pens</a:t>
            </a:r>
            <a:r>
              <a:rPr lang="en-US" sz="2400" dirty="0" err="1"/>
              <a:t>ò</a:t>
            </a:r>
            <a:r>
              <a:rPr lang="it-IT" sz="2400" dirty="0"/>
              <a:t> di disegnare i 4 stati rappresentanti gli stati del sistema ACE/SMILZO</a:t>
            </a:r>
          </a:p>
          <a:p>
            <a:r>
              <a:rPr lang="it-IT" sz="2400" dirty="0" err="1"/>
              <a:t>Pens</a:t>
            </a:r>
            <a:r>
              <a:rPr lang="en-US" sz="2400" dirty="0" err="1"/>
              <a:t>ò</a:t>
            </a:r>
            <a:r>
              <a:rPr lang="en-US" sz="2400" dirty="0"/>
              <a:t> di </a:t>
            </a:r>
            <a:r>
              <a:rPr lang="en-US" sz="2400" dirty="0" err="1"/>
              <a:t>disegnare</a:t>
            </a:r>
            <a:r>
              <a:rPr lang="en-US" sz="2400" dirty="0"/>
              <a:t> </a:t>
            </a:r>
            <a:r>
              <a:rPr lang="en-US" sz="2400" dirty="0" err="1"/>
              <a:t>delle</a:t>
            </a:r>
            <a:r>
              <a:rPr lang="en-US" sz="2400" dirty="0"/>
              <a:t> </a:t>
            </a:r>
            <a:r>
              <a:rPr lang="en-US" sz="2400" dirty="0" err="1"/>
              <a:t>frecce</a:t>
            </a:r>
            <a:r>
              <a:rPr lang="en-US" sz="2400" dirty="0"/>
              <a:t> con </a:t>
            </a:r>
            <a:r>
              <a:rPr lang="en-US" sz="2400" dirty="0" err="1"/>
              <a:t>delle</a:t>
            </a:r>
            <a:r>
              <a:rPr lang="en-US" sz="2400" dirty="0"/>
              <a:t> </a:t>
            </a:r>
            <a:r>
              <a:rPr lang="en-US" sz="2400" dirty="0" err="1"/>
              <a:t>etichette</a:t>
            </a:r>
            <a:r>
              <a:rPr lang="en-US" sz="2400" dirty="0"/>
              <a:t>, </a:t>
            </a:r>
            <a:r>
              <a:rPr lang="en-US" sz="2400" dirty="0" err="1"/>
              <a:t>quelle</a:t>
            </a:r>
            <a:r>
              <a:rPr lang="en-US" sz="2400" dirty="0"/>
              <a:t> </a:t>
            </a:r>
            <a:r>
              <a:rPr lang="en-US" sz="2400" dirty="0" err="1"/>
              <a:t>etichettate</a:t>
            </a:r>
            <a:r>
              <a:rPr lang="en-US" sz="2400" dirty="0"/>
              <a:t> da “</a:t>
            </a:r>
            <a:r>
              <a:rPr lang="en-US" sz="2400" dirty="0" err="1"/>
              <a:t>Organo</a:t>
            </a:r>
            <a:r>
              <a:rPr lang="en-US" sz="2400" dirty="0"/>
              <a:t>” </a:t>
            </a:r>
            <a:r>
              <a:rPr lang="en-US" sz="2400" dirty="0" err="1"/>
              <a:t>rappresentano</a:t>
            </a:r>
            <a:r>
              <a:rPr lang="en-US" sz="2400" dirty="0"/>
              <a:t> le </a:t>
            </a:r>
            <a:r>
              <a:rPr lang="en-US" sz="2400" i="1" dirty="0" err="1"/>
              <a:t>transizioni</a:t>
            </a:r>
            <a:r>
              <a:rPr lang="en-US" sz="2400" dirty="0"/>
              <a:t> </a:t>
            </a:r>
            <a:r>
              <a:rPr lang="en-US" sz="2400" dirty="0" err="1"/>
              <a:t>dovute</a:t>
            </a:r>
            <a:r>
              <a:rPr lang="en-US" sz="2400" dirty="0"/>
              <a:t> al </a:t>
            </a:r>
            <a:r>
              <a:rPr lang="en-US" sz="2400" dirty="0" err="1"/>
              <a:t>suono</a:t>
            </a:r>
            <a:r>
              <a:rPr lang="en-US" sz="2400" dirty="0"/>
              <a:t> </a:t>
            </a:r>
            <a:r>
              <a:rPr lang="en-US" sz="2400" dirty="0" err="1"/>
              <a:t>dell’organo</a:t>
            </a:r>
            <a:r>
              <a:rPr lang="en-US" sz="2400" dirty="0"/>
              <a:t>.</a:t>
            </a:r>
          </a:p>
          <a:p>
            <a:r>
              <a:rPr lang="en-US" sz="2400" dirty="0"/>
              <a:t>E </a:t>
            </a:r>
            <a:r>
              <a:rPr lang="en-US" sz="2400" dirty="0" err="1"/>
              <a:t>pensò</a:t>
            </a:r>
            <a:r>
              <a:rPr lang="en-US" sz="2400" dirty="0"/>
              <a:t> </a:t>
            </a:r>
            <a:r>
              <a:rPr lang="en-US" sz="2400" dirty="0" err="1"/>
              <a:t>anche</a:t>
            </a:r>
            <a:r>
              <a:rPr lang="en-US" sz="2400" dirty="0"/>
              <a:t> di </a:t>
            </a:r>
            <a:r>
              <a:rPr lang="en-US" sz="2400" dirty="0" err="1"/>
              <a:t>disegnare</a:t>
            </a:r>
            <a:r>
              <a:rPr lang="en-US" sz="2400" dirty="0"/>
              <a:t> </a:t>
            </a:r>
            <a:r>
              <a:rPr lang="en-US" sz="2400" dirty="0" err="1"/>
              <a:t>delle</a:t>
            </a:r>
            <a:r>
              <a:rPr lang="en-US" sz="2400" dirty="0"/>
              <a:t> </a:t>
            </a:r>
            <a:r>
              <a:rPr lang="en-US" sz="2400" dirty="0" err="1"/>
              <a:t>frecce</a:t>
            </a:r>
            <a:r>
              <a:rPr lang="en-US" sz="2400" dirty="0"/>
              <a:t> </a:t>
            </a:r>
            <a:r>
              <a:rPr lang="en-US" sz="2400" dirty="0" err="1"/>
              <a:t>etichettate</a:t>
            </a:r>
            <a:r>
              <a:rPr lang="en-US" sz="2400" dirty="0"/>
              <a:t> da “</a:t>
            </a:r>
            <a:r>
              <a:rPr lang="en-US" sz="2400" dirty="0" err="1"/>
              <a:t>Incenso</a:t>
            </a:r>
            <a:r>
              <a:rPr lang="en-US" sz="2400" dirty="0"/>
              <a:t>” </a:t>
            </a:r>
            <a:r>
              <a:rPr lang="en-US" sz="2400" dirty="0" err="1"/>
              <a:t>che</a:t>
            </a:r>
            <a:r>
              <a:rPr lang="en-US" sz="2400" dirty="0"/>
              <a:t> </a:t>
            </a:r>
            <a:r>
              <a:rPr lang="en-US" sz="2400" dirty="0" err="1"/>
              <a:t>rappresentavano</a:t>
            </a:r>
            <a:r>
              <a:rPr lang="en-US" sz="2400" dirty="0"/>
              <a:t> le </a:t>
            </a:r>
            <a:r>
              <a:rPr lang="en-US" sz="2400" i="1" dirty="0" err="1"/>
              <a:t>transizioni</a:t>
            </a:r>
            <a:r>
              <a:rPr lang="en-US" sz="2400" dirty="0"/>
              <a:t> </a:t>
            </a:r>
            <a:r>
              <a:rPr lang="en-US" sz="2400" dirty="0" err="1"/>
              <a:t>dovute</a:t>
            </a:r>
            <a:r>
              <a:rPr lang="en-US" sz="2400" dirty="0"/>
              <a:t> </a:t>
            </a:r>
            <a:r>
              <a:rPr lang="en-US" sz="2400" dirty="0" err="1"/>
              <a:t>all’incenso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endParaRPr lang="it-IT" sz="2400" dirty="0"/>
          </a:p>
        </p:txBody>
      </p:sp>
      <p:sp>
        <p:nvSpPr>
          <p:cNvPr id="25" name="Ovale 24"/>
          <p:cNvSpPr/>
          <p:nvPr/>
        </p:nvSpPr>
        <p:spPr>
          <a:xfrm>
            <a:off x="4032250" y="5638006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S</a:t>
            </a:r>
          </a:p>
          <a:p>
            <a:endParaRPr lang="en-US" b="1" dirty="0"/>
          </a:p>
        </p:txBody>
      </p:sp>
      <p:sp>
        <p:nvSpPr>
          <p:cNvPr id="26" name="Ovale 25"/>
          <p:cNvSpPr/>
          <p:nvPr/>
        </p:nvSpPr>
        <p:spPr>
          <a:xfrm>
            <a:off x="7112000" y="5638006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</a:t>
            </a:r>
          </a:p>
          <a:p>
            <a:endParaRPr lang="en-US" b="1" dirty="0"/>
          </a:p>
        </p:txBody>
      </p:sp>
      <p:cxnSp>
        <p:nvCxnSpPr>
          <p:cNvPr id="37" name="Connettore 2 36"/>
          <p:cNvCxnSpPr/>
          <p:nvPr/>
        </p:nvCxnSpPr>
        <p:spPr>
          <a:xfrm>
            <a:off x="4940300" y="3657599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sellaDiTesto 37"/>
          <p:cNvSpPr txBox="1"/>
          <p:nvPr/>
        </p:nvSpPr>
        <p:spPr>
          <a:xfrm>
            <a:off x="5532437" y="323770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43" name="Connettore 2 42"/>
          <p:cNvCxnSpPr>
            <a:stCxn id="23" idx="4"/>
            <a:endCxn id="26" idx="0"/>
          </p:cNvCxnSpPr>
          <p:nvPr/>
        </p:nvCxnSpPr>
        <p:spPr>
          <a:xfrm>
            <a:off x="7553325" y="4127500"/>
            <a:ext cx="0" cy="151050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2 45"/>
          <p:cNvCxnSpPr>
            <a:endCxn id="20" idx="4"/>
          </p:cNvCxnSpPr>
          <p:nvPr/>
        </p:nvCxnSpPr>
        <p:spPr>
          <a:xfrm flipV="1">
            <a:off x="4446587" y="4127500"/>
            <a:ext cx="26988" cy="147240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/>
          <p:cNvCxnSpPr>
            <a:stCxn id="26" idx="2"/>
            <a:endCxn id="25" idx="6"/>
          </p:cNvCxnSpPr>
          <p:nvPr/>
        </p:nvCxnSpPr>
        <p:spPr>
          <a:xfrm flipH="1">
            <a:off x="4914900" y="6082903"/>
            <a:ext cx="21971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CasellaDiTesto 50"/>
          <p:cNvSpPr txBox="1"/>
          <p:nvPr/>
        </p:nvSpPr>
        <p:spPr>
          <a:xfrm>
            <a:off x="5532437" y="612068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52" name="CasellaDiTesto 51"/>
          <p:cNvSpPr txBox="1"/>
          <p:nvPr/>
        </p:nvSpPr>
        <p:spPr>
          <a:xfrm rot="5400000">
            <a:off x="7371834" y="467903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53" name="CasellaDiTesto 52"/>
          <p:cNvSpPr txBox="1"/>
          <p:nvPr/>
        </p:nvSpPr>
        <p:spPr>
          <a:xfrm rot="16200000">
            <a:off x="3751778" y="4698087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76" name="Connettore 7 75"/>
          <p:cNvCxnSpPr>
            <a:stCxn id="25" idx="3"/>
            <a:endCxn id="25" idx="2"/>
          </p:cNvCxnSpPr>
          <p:nvPr/>
        </p:nvCxnSpPr>
        <p:spPr>
          <a:xfrm rot="5400000" flipH="1">
            <a:off x="3939586" y="6175568"/>
            <a:ext cx="314590" cy="129261"/>
          </a:xfrm>
          <a:prstGeom prst="curvedConnector4">
            <a:avLst>
              <a:gd name="adj1" fmla="val -114087"/>
              <a:gd name="adj2" fmla="val 542128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ttore 7 79"/>
          <p:cNvCxnSpPr>
            <a:stCxn id="23" idx="7"/>
            <a:endCxn id="23" idx="6"/>
          </p:cNvCxnSpPr>
          <p:nvPr/>
        </p:nvCxnSpPr>
        <p:spPr>
          <a:xfrm rot="16200000" flipH="1">
            <a:off x="7772724" y="3460678"/>
            <a:ext cx="314590" cy="129261"/>
          </a:xfrm>
          <a:prstGeom prst="curvedConnector4">
            <a:avLst>
              <a:gd name="adj1" fmla="val -114087"/>
              <a:gd name="adj2" fmla="val 531981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ttore 7 83"/>
          <p:cNvCxnSpPr>
            <a:stCxn id="26" idx="5"/>
            <a:endCxn id="26" idx="6"/>
          </p:cNvCxnSpPr>
          <p:nvPr/>
        </p:nvCxnSpPr>
        <p:spPr>
          <a:xfrm rot="5400000" flipH="1" flipV="1">
            <a:off x="7772724" y="6175567"/>
            <a:ext cx="314590" cy="129261"/>
          </a:xfrm>
          <a:prstGeom prst="curvedConnector4">
            <a:avLst>
              <a:gd name="adj1" fmla="val -114087"/>
              <a:gd name="adj2" fmla="val 49300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CasellaDiTesto 87"/>
          <p:cNvSpPr txBox="1"/>
          <p:nvPr/>
        </p:nvSpPr>
        <p:spPr>
          <a:xfrm>
            <a:off x="8420099" y="2811236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89" name="CasellaDiTesto 88"/>
          <p:cNvSpPr txBox="1"/>
          <p:nvPr/>
        </p:nvSpPr>
        <p:spPr>
          <a:xfrm>
            <a:off x="2603499" y="6120686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90" name="CasellaDiTesto 89"/>
          <p:cNvSpPr txBox="1"/>
          <p:nvPr/>
        </p:nvSpPr>
        <p:spPr>
          <a:xfrm>
            <a:off x="8508999" y="6153494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32" name="CasellaDiTesto 31"/>
          <p:cNvSpPr txBox="1"/>
          <p:nvPr/>
        </p:nvSpPr>
        <p:spPr>
          <a:xfrm>
            <a:off x="5537200" y="2357087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cxnSp>
        <p:nvCxnSpPr>
          <p:cNvPr id="33" name="Connettore 7 32"/>
          <p:cNvCxnSpPr/>
          <p:nvPr/>
        </p:nvCxnSpPr>
        <p:spPr>
          <a:xfrm rot="5400000" flipH="1" flipV="1">
            <a:off x="5964237" y="1713356"/>
            <a:ext cx="12700" cy="3079750"/>
          </a:xfrm>
          <a:prstGeom prst="curvedConnector3">
            <a:avLst>
              <a:gd name="adj1" fmla="val 427869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6798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93"/>
    </mc:Choice>
    <mc:Fallback xmlns="">
      <p:transition spd="slow" advTm="21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25" grpId="0" animBg="1"/>
      <p:bldP spid="26" grpId="0" animBg="1"/>
      <p:bldP spid="38" grpId="0"/>
      <p:bldP spid="51" grpId="0"/>
      <p:bldP spid="52" grpId="0"/>
      <p:bldP spid="53" grpId="0"/>
      <p:bldP spid="88" grpId="0"/>
      <p:bldP spid="89" grpId="0"/>
      <p:bldP spid="90" grpId="0"/>
      <p:bldP spid="3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e 19"/>
          <p:cNvSpPr/>
          <p:nvPr/>
        </p:nvSpPr>
        <p:spPr>
          <a:xfrm>
            <a:off x="4032250" y="3237706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sp>
        <p:nvSpPr>
          <p:cNvPr id="23" name="Ovale 22"/>
          <p:cNvSpPr/>
          <p:nvPr/>
        </p:nvSpPr>
        <p:spPr>
          <a:xfrm>
            <a:off x="7112000" y="3237706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  <p:sp>
        <p:nvSpPr>
          <p:cNvPr id="24" name="Segnaposto contenuto 2"/>
          <p:cNvSpPr>
            <a:spLocks noGrp="1"/>
          </p:cNvSpPr>
          <p:nvPr>
            <p:ph idx="1"/>
          </p:nvPr>
        </p:nvSpPr>
        <p:spPr>
          <a:xfrm>
            <a:off x="755650" y="404812"/>
            <a:ext cx="10515600" cy="1084356"/>
          </a:xfrm>
        </p:spPr>
        <p:txBody>
          <a:bodyPr>
            <a:normAutofit/>
          </a:bodyPr>
          <a:lstStyle/>
          <a:p>
            <a:r>
              <a:rPr lang="it-IT" sz="2400" dirty="0" err="1"/>
              <a:t>Cerny</a:t>
            </a:r>
            <a:r>
              <a:rPr lang="it-IT" sz="2400" dirty="0"/>
              <a:t> </a:t>
            </a:r>
            <a:r>
              <a:rPr lang="it-IT" sz="2400" dirty="0" err="1"/>
              <a:t>pens</a:t>
            </a:r>
            <a:r>
              <a:rPr lang="en-US" sz="2400" dirty="0" err="1"/>
              <a:t>ò</a:t>
            </a:r>
            <a:r>
              <a:rPr lang="en-US" sz="2400" dirty="0"/>
              <a:t> di </a:t>
            </a:r>
            <a:r>
              <a:rPr lang="en-US" sz="2400" dirty="0" err="1"/>
              <a:t>mettere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pedina</a:t>
            </a:r>
            <a:r>
              <a:rPr lang="en-US" sz="2400" dirty="0"/>
              <a:t> </a:t>
            </a:r>
            <a:r>
              <a:rPr lang="en-US" sz="2400" dirty="0" err="1"/>
              <a:t>sullo</a:t>
            </a:r>
            <a:r>
              <a:rPr lang="en-US" sz="2400" dirty="0"/>
              <a:t> </a:t>
            </a:r>
            <a:r>
              <a:rPr lang="en-US" sz="2400" dirty="0" err="1"/>
              <a:t>stato</a:t>
            </a:r>
            <a:r>
              <a:rPr lang="en-US" sz="2400" dirty="0"/>
              <a:t> del </a:t>
            </a:r>
            <a:r>
              <a:rPr lang="en-US" sz="2400" dirty="0" err="1"/>
              <a:t>sistema</a:t>
            </a:r>
            <a:r>
              <a:rPr lang="en-US" sz="2400" dirty="0"/>
              <a:t> per </a:t>
            </a:r>
            <a:r>
              <a:rPr lang="en-US" sz="2400" dirty="0" err="1"/>
              <a:t>segnare</a:t>
            </a:r>
            <a:r>
              <a:rPr lang="en-US" sz="2400" dirty="0"/>
              <a:t> la </a:t>
            </a:r>
            <a:r>
              <a:rPr lang="en-US" sz="2400" dirty="0" err="1"/>
              <a:t>situazione</a:t>
            </a:r>
            <a:r>
              <a:rPr lang="en-US" sz="2400" dirty="0"/>
              <a:t> in un </a:t>
            </a:r>
            <a:r>
              <a:rPr lang="en-US" sz="2400" dirty="0" err="1"/>
              <a:t>certo</a:t>
            </a:r>
            <a:r>
              <a:rPr lang="en-US" sz="2400" dirty="0"/>
              <a:t> </a:t>
            </a:r>
            <a:r>
              <a:rPr lang="en-US" sz="2400" dirty="0" err="1"/>
              <a:t>momento</a:t>
            </a:r>
            <a:r>
              <a:rPr lang="en-US" sz="2400" dirty="0"/>
              <a:t> del </a:t>
            </a:r>
            <a:r>
              <a:rPr lang="en-US" sz="2400" dirty="0" err="1"/>
              <a:t>sistema</a:t>
            </a:r>
            <a:r>
              <a:rPr lang="en-US" sz="2400" dirty="0"/>
              <a:t> ACE/SMILZO: per </a:t>
            </a:r>
            <a:r>
              <a:rPr lang="en-US" sz="2400" dirty="0" err="1"/>
              <a:t>esempio</a:t>
            </a:r>
            <a:r>
              <a:rPr lang="en-US" sz="2400" dirty="0"/>
              <a:t> se solo SMILZO </a:t>
            </a:r>
            <a:r>
              <a:rPr lang="en-US" sz="2400" dirty="0" err="1"/>
              <a:t>faceva</a:t>
            </a:r>
            <a:r>
              <a:rPr lang="en-US" sz="2400" dirty="0"/>
              <a:t> </a:t>
            </a:r>
            <a:r>
              <a:rPr lang="en-US" sz="2400" dirty="0" err="1"/>
              <a:t>rumore</a:t>
            </a:r>
            <a:r>
              <a:rPr lang="is-IS" sz="2400" dirty="0"/>
              <a:t>…</a:t>
            </a:r>
            <a:endParaRPr lang="en-US" sz="2400" dirty="0"/>
          </a:p>
        </p:txBody>
      </p:sp>
      <p:sp>
        <p:nvSpPr>
          <p:cNvPr id="25" name="Ovale 24"/>
          <p:cNvSpPr/>
          <p:nvPr/>
        </p:nvSpPr>
        <p:spPr>
          <a:xfrm>
            <a:off x="4032250" y="5638006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S</a:t>
            </a:r>
          </a:p>
          <a:p>
            <a:endParaRPr lang="en-US" b="1" dirty="0"/>
          </a:p>
        </p:txBody>
      </p:sp>
      <p:sp>
        <p:nvSpPr>
          <p:cNvPr id="26" name="Ovale 25"/>
          <p:cNvSpPr/>
          <p:nvPr/>
        </p:nvSpPr>
        <p:spPr>
          <a:xfrm>
            <a:off x="7112000" y="5638006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</a:t>
            </a:r>
          </a:p>
          <a:p>
            <a:endParaRPr lang="en-US" b="1" dirty="0"/>
          </a:p>
        </p:txBody>
      </p:sp>
      <p:cxnSp>
        <p:nvCxnSpPr>
          <p:cNvPr id="37" name="Connettore 2 36"/>
          <p:cNvCxnSpPr/>
          <p:nvPr/>
        </p:nvCxnSpPr>
        <p:spPr>
          <a:xfrm>
            <a:off x="4940300" y="3657599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sellaDiTesto 37"/>
          <p:cNvSpPr txBox="1"/>
          <p:nvPr/>
        </p:nvSpPr>
        <p:spPr>
          <a:xfrm>
            <a:off x="5532437" y="323770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43" name="Connettore 2 42"/>
          <p:cNvCxnSpPr>
            <a:stCxn id="23" idx="4"/>
            <a:endCxn id="26" idx="0"/>
          </p:cNvCxnSpPr>
          <p:nvPr/>
        </p:nvCxnSpPr>
        <p:spPr>
          <a:xfrm>
            <a:off x="7553325" y="4127500"/>
            <a:ext cx="0" cy="151050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2 45"/>
          <p:cNvCxnSpPr>
            <a:endCxn id="20" idx="4"/>
          </p:cNvCxnSpPr>
          <p:nvPr/>
        </p:nvCxnSpPr>
        <p:spPr>
          <a:xfrm flipV="1">
            <a:off x="4446587" y="4127500"/>
            <a:ext cx="26988" cy="147240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/>
          <p:cNvCxnSpPr>
            <a:stCxn id="26" idx="2"/>
            <a:endCxn id="25" idx="6"/>
          </p:cNvCxnSpPr>
          <p:nvPr/>
        </p:nvCxnSpPr>
        <p:spPr>
          <a:xfrm flipH="1">
            <a:off x="4914900" y="6082903"/>
            <a:ext cx="21971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CasellaDiTesto 50"/>
          <p:cNvSpPr txBox="1"/>
          <p:nvPr/>
        </p:nvSpPr>
        <p:spPr>
          <a:xfrm>
            <a:off x="5532437" y="612068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52" name="CasellaDiTesto 51"/>
          <p:cNvSpPr txBox="1"/>
          <p:nvPr/>
        </p:nvSpPr>
        <p:spPr>
          <a:xfrm rot="5400000">
            <a:off x="7371834" y="467903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53" name="CasellaDiTesto 52"/>
          <p:cNvSpPr txBox="1"/>
          <p:nvPr/>
        </p:nvSpPr>
        <p:spPr>
          <a:xfrm rot="16200000">
            <a:off x="3751778" y="4698087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76" name="Connettore 7 75"/>
          <p:cNvCxnSpPr>
            <a:stCxn id="25" idx="3"/>
            <a:endCxn id="25" idx="2"/>
          </p:cNvCxnSpPr>
          <p:nvPr/>
        </p:nvCxnSpPr>
        <p:spPr>
          <a:xfrm rot="5400000" flipH="1">
            <a:off x="3939586" y="6175568"/>
            <a:ext cx="314590" cy="129261"/>
          </a:xfrm>
          <a:prstGeom prst="curvedConnector4">
            <a:avLst>
              <a:gd name="adj1" fmla="val -114087"/>
              <a:gd name="adj2" fmla="val 542128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ttore 7 79"/>
          <p:cNvCxnSpPr>
            <a:stCxn id="23" idx="7"/>
            <a:endCxn id="23" idx="6"/>
          </p:cNvCxnSpPr>
          <p:nvPr/>
        </p:nvCxnSpPr>
        <p:spPr>
          <a:xfrm rot="16200000" flipH="1">
            <a:off x="7772724" y="3460678"/>
            <a:ext cx="314590" cy="129261"/>
          </a:xfrm>
          <a:prstGeom prst="curvedConnector4">
            <a:avLst>
              <a:gd name="adj1" fmla="val -114087"/>
              <a:gd name="adj2" fmla="val 502828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ttore 7 83"/>
          <p:cNvCxnSpPr>
            <a:stCxn id="26" idx="5"/>
            <a:endCxn id="26" idx="6"/>
          </p:cNvCxnSpPr>
          <p:nvPr/>
        </p:nvCxnSpPr>
        <p:spPr>
          <a:xfrm rot="5400000" flipH="1" flipV="1">
            <a:off x="7772724" y="6175567"/>
            <a:ext cx="314590" cy="129261"/>
          </a:xfrm>
          <a:prstGeom prst="curvedConnector4">
            <a:avLst>
              <a:gd name="adj1" fmla="val -114087"/>
              <a:gd name="adj2" fmla="val 49300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CasellaDiTesto 87"/>
          <p:cNvSpPr txBox="1"/>
          <p:nvPr/>
        </p:nvSpPr>
        <p:spPr>
          <a:xfrm>
            <a:off x="8420099" y="2811236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89" name="CasellaDiTesto 88"/>
          <p:cNvSpPr txBox="1"/>
          <p:nvPr/>
        </p:nvSpPr>
        <p:spPr>
          <a:xfrm>
            <a:off x="2603499" y="6120686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90" name="CasellaDiTesto 89"/>
          <p:cNvSpPr txBox="1"/>
          <p:nvPr/>
        </p:nvSpPr>
        <p:spPr>
          <a:xfrm>
            <a:off x="8508999" y="6153494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2" name="Smile 1"/>
          <p:cNvSpPr/>
          <p:nvPr/>
        </p:nvSpPr>
        <p:spPr>
          <a:xfrm>
            <a:off x="4352131" y="6178352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CasellaDiTesto 26"/>
          <p:cNvSpPr txBox="1"/>
          <p:nvPr/>
        </p:nvSpPr>
        <p:spPr>
          <a:xfrm>
            <a:off x="5537200" y="2357087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cxnSp>
        <p:nvCxnSpPr>
          <p:cNvPr id="28" name="Connettore 7 27"/>
          <p:cNvCxnSpPr/>
          <p:nvPr/>
        </p:nvCxnSpPr>
        <p:spPr>
          <a:xfrm rot="5400000" flipH="1" flipV="1">
            <a:off x="5964237" y="1713356"/>
            <a:ext cx="12700" cy="3079750"/>
          </a:xfrm>
          <a:prstGeom prst="curvedConnector3">
            <a:avLst>
              <a:gd name="adj1" fmla="val 427869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Segnaposto contenuto 2"/>
          <p:cNvSpPr txBox="1">
            <a:spLocks/>
          </p:cNvSpPr>
          <p:nvPr/>
        </p:nvSpPr>
        <p:spPr>
          <a:xfrm>
            <a:off x="755650" y="1654186"/>
            <a:ext cx="10515600" cy="534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Se ad </a:t>
            </a:r>
            <a:r>
              <a:rPr lang="en-US" sz="2400" dirty="0" err="1"/>
              <a:t>esempio</a:t>
            </a:r>
            <a:r>
              <a:rPr lang="en-US" sz="2400" dirty="0"/>
              <a:t> </a:t>
            </a:r>
            <a:r>
              <a:rPr lang="en-US" sz="2400" dirty="0" err="1"/>
              <a:t>applicava</a:t>
            </a:r>
            <a:r>
              <a:rPr lang="en-US" sz="2400" dirty="0"/>
              <a:t> </a:t>
            </a:r>
            <a:r>
              <a:rPr lang="en-US" sz="2400" dirty="0" err="1"/>
              <a:t>l’azione</a:t>
            </a:r>
            <a:r>
              <a:rPr lang="en-US" sz="2400" dirty="0"/>
              <a:t> </a:t>
            </a:r>
            <a:r>
              <a:rPr lang="en-US" sz="2400" dirty="0" err="1"/>
              <a:t>Organo-Organo</a:t>
            </a:r>
            <a:r>
              <a:rPr lang="en-US" sz="2400" dirty="0"/>
              <a:t>, </a:t>
            </a:r>
            <a:r>
              <a:rPr lang="en-US" sz="2400" dirty="0" err="1"/>
              <a:t>allora</a:t>
            </a:r>
            <a:r>
              <a:rPr lang="en-US" sz="2400" dirty="0"/>
              <a:t> lo </a:t>
            </a:r>
            <a:r>
              <a:rPr lang="en-US" sz="2400" dirty="0" err="1"/>
              <a:t>stato</a:t>
            </a:r>
            <a:r>
              <a:rPr lang="en-US" sz="2400" dirty="0"/>
              <a:t> </a:t>
            </a:r>
            <a:r>
              <a:rPr lang="en-US" sz="2400" dirty="0" err="1"/>
              <a:t>cambiava</a:t>
            </a:r>
            <a:r>
              <a:rPr lang="en-US" sz="2400" dirty="0"/>
              <a:t> in “N”</a:t>
            </a:r>
          </a:p>
          <a:p>
            <a:endParaRPr lang="it-IT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8219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35"/>
    </mc:Choice>
    <mc:Fallback xmlns="">
      <p:transition spd="slow" advTm="15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222 -0.35556 " pathEditMode="relative" ptsTypes="AA">
                                      <p:cBhvr>
                                        <p:cTn id="1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22 -0.35556 L 0.25482 -0.35185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30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2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89010"/>
            <a:ext cx="3263900" cy="4135669"/>
          </a:xfrm>
          <a:prstGeom prst="rect">
            <a:avLst/>
          </a:prstGeom>
        </p:spPr>
      </p:pic>
      <p:sp>
        <p:nvSpPr>
          <p:cNvPr id="7" name="Fumetto 4 6"/>
          <p:cNvSpPr/>
          <p:nvPr/>
        </p:nvSpPr>
        <p:spPr>
          <a:xfrm>
            <a:off x="3695700" y="139699"/>
            <a:ext cx="8394700" cy="4417311"/>
          </a:xfrm>
          <a:prstGeom prst="cloudCallout">
            <a:avLst>
              <a:gd name="adj1" fmla="val -69881"/>
              <a:gd name="adj2" fmla="val -6582"/>
            </a:avLst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661" y="467389"/>
            <a:ext cx="1087432" cy="1288026"/>
          </a:xfrm>
          <a:prstGeom prst="rect">
            <a:avLst/>
          </a:prstGeom>
        </p:spPr>
      </p:pic>
      <p:sp>
        <p:nvSpPr>
          <p:cNvPr id="15" name="Segnaposto contenuto 2"/>
          <p:cNvSpPr>
            <a:spLocks noGrp="1"/>
          </p:cNvSpPr>
          <p:nvPr>
            <p:ph idx="1"/>
          </p:nvPr>
        </p:nvSpPr>
        <p:spPr>
          <a:xfrm>
            <a:off x="4486274" y="1755415"/>
            <a:ext cx="7299325" cy="1677333"/>
          </a:xfrm>
        </p:spPr>
        <p:txBody>
          <a:bodyPr>
            <a:normAutofit/>
          </a:bodyPr>
          <a:lstStyle/>
          <a:p>
            <a:r>
              <a:rPr lang="en-US" sz="2400" dirty="0" err="1"/>
              <a:t>Bisogna</a:t>
            </a:r>
            <a:r>
              <a:rPr lang="en-US" sz="2400" dirty="0"/>
              <a:t> </a:t>
            </a:r>
            <a:r>
              <a:rPr lang="en-US" sz="2400" dirty="0" err="1"/>
              <a:t>allora</a:t>
            </a:r>
            <a:r>
              <a:rPr lang="en-US" sz="2400" dirty="0"/>
              <a:t> </a:t>
            </a:r>
            <a:r>
              <a:rPr lang="en-US" sz="2400" dirty="0" err="1"/>
              <a:t>trovare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</a:t>
            </a:r>
            <a:r>
              <a:rPr lang="en-US" sz="2400" dirty="0" err="1"/>
              <a:t>sequenza</a:t>
            </a:r>
            <a:r>
              <a:rPr lang="en-US" sz="2400" dirty="0"/>
              <a:t> di </a:t>
            </a:r>
            <a:r>
              <a:rPr lang="en-US" sz="2400" dirty="0" err="1"/>
              <a:t>azioni</a:t>
            </a:r>
            <a:r>
              <a:rPr lang="en-US" sz="2400" dirty="0"/>
              <a:t> </a:t>
            </a:r>
            <a:r>
              <a:rPr lang="en-US" sz="2400" dirty="0" err="1"/>
              <a:t>Organo</a:t>
            </a:r>
            <a:r>
              <a:rPr lang="en-US" sz="2400" dirty="0"/>
              <a:t>/</a:t>
            </a:r>
            <a:r>
              <a:rPr lang="en-US" sz="2400" dirty="0" err="1"/>
              <a:t>Incenso</a:t>
            </a:r>
            <a:r>
              <a:rPr lang="en-US" sz="2400" dirty="0"/>
              <a:t> </a:t>
            </a:r>
            <a:r>
              <a:rPr lang="en-US" sz="2400" dirty="0" err="1"/>
              <a:t>che</a:t>
            </a:r>
            <a:r>
              <a:rPr lang="en-US" sz="2400" dirty="0"/>
              <a:t> in </a:t>
            </a:r>
            <a:r>
              <a:rPr lang="en-US" sz="2400" dirty="0" err="1"/>
              <a:t>qualunque</a:t>
            </a:r>
            <a:r>
              <a:rPr lang="en-US" sz="2400" dirty="0"/>
              <a:t> </a:t>
            </a:r>
            <a:r>
              <a:rPr lang="en-US" sz="2400" dirty="0" err="1"/>
              <a:t>stato</a:t>
            </a:r>
            <a:r>
              <a:rPr lang="en-US" sz="2400" dirty="0"/>
              <a:t> mi </a:t>
            </a:r>
            <a:r>
              <a:rPr lang="en-US" sz="2400" dirty="0" err="1"/>
              <a:t>trovi</a:t>
            </a:r>
            <a:r>
              <a:rPr lang="en-US" sz="2400" dirty="0"/>
              <a:t> mi </a:t>
            </a:r>
            <a:r>
              <a:rPr lang="en-US" sz="2400" dirty="0" err="1"/>
              <a:t>mandi</a:t>
            </a:r>
            <a:r>
              <a:rPr lang="en-US" sz="2400" dirty="0"/>
              <a:t> in “</a:t>
            </a:r>
            <a:r>
              <a:rPr lang="en-US" sz="2400" b="1" dirty="0"/>
              <a:t>N</a:t>
            </a:r>
            <a:r>
              <a:rPr lang="en-US" sz="2400" dirty="0"/>
              <a:t>”</a:t>
            </a:r>
            <a:r>
              <a:rPr lang="is-IS" sz="2400" dirty="0"/>
              <a:t>…Sono sequenze interessenti...chiamiamole: </a:t>
            </a:r>
            <a:r>
              <a:rPr lang="is-IS" sz="2400" b="1" dirty="0"/>
              <a:t>Parole</a:t>
            </a:r>
            <a:r>
              <a:rPr lang="is-IS" sz="2400" dirty="0"/>
              <a:t> </a:t>
            </a:r>
            <a:r>
              <a:rPr lang="is-IS" sz="2400" b="1" dirty="0"/>
              <a:t>Sincronizzanti</a:t>
            </a:r>
            <a:endParaRPr lang="en-US" sz="2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04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672"/>
    </mc:Choice>
    <mc:Fallback xmlns="">
      <p:transition advTm="7672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contenuto 2"/>
          <p:cNvSpPr>
            <a:spLocks noGrp="1"/>
          </p:cNvSpPr>
          <p:nvPr>
            <p:ph idx="1"/>
          </p:nvPr>
        </p:nvSpPr>
        <p:spPr>
          <a:xfrm>
            <a:off x="269823" y="445426"/>
            <a:ext cx="11602387" cy="1329657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O=“</a:t>
            </a:r>
            <a:r>
              <a:rPr lang="en-US" sz="2400" dirty="0" err="1"/>
              <a:t>Organo</a:t>
            </a:r>
            <a:r>
              <a:rPr lang="en-US" sz="2400" dirty="0"/>
              <a:t>”, I=“</a:t>
            </a:r>
            <a:r>
              <a:rPr lang="en-US" sz="2400" dirty="0" err="1"/>
              <a:t>Incenso</a:t>
            </a:r>
            <a:r>
              <a:rPr lang="en-US" sz="2400" dirty="0"/>
              <a:t>”</a:t>
            </a:r>
          </a:p>
          <a:p>
            <a:r>
              <a:rPr lang="en-US" sz="2400" dirty="0"/>
              <a:t>Per </a:t>
            </a:r>
            <a:r>
              <a:rPr lang="en-US" sz="2400" dirty="0" err="1"/>
              <a:t>esempio</a:t>
            </a:r>
            <a:r>
              <a:rPr lang="en-US" sz="2400" dirty="0"/>
              <a:t> </a:t>
            </a:r>
            <a:r>
              <a:rPr lang="en-US" sz="2400" b="1" dirty="0"/>
              <a:t>I</a:t>
            </a:r>
            <a:r>
              <a:rPr lang="en-US" sz="2400" dirty="0"/>
              <a:t>-</a:t>
            </a:r>
            <a:r>
              <a:rPr lang="en-US" sz="2400" b="1" dirty="0"/>
              <a:t>O</a:t>
            </a:r>
            <a:r>
              <a:rPr lang="en-US" sz="2400" dirty="0"/>
              <a:t>-</a:t>
            </a:r>
            <a:r>
              <a:rPr lang="en-US" sz="2400" b="1" dirty="0"/>
              <a:t>O</a:t>
            </a:r>
            <a:r>
              <a:rPr lang="en-US" sz="2400" dirty="0"/>
              <a:t> non </a:t>
            </a:r>
            <a:r>
              <a:rPr lang="en-US" sz="2400" dirty="0" err="1"/>
              <a:t>va</a:t>
            </a:r>
            <a:r>
              <a:rPr lang="en-US" sz="2400" dirty="0"/>
              <a:t> bene</a:t>
            </a:r>
            <a:r>
              <a:rPr lang="is-IS" sz="2400" dirty="0"/>
              <a:t>…manda </a:t>
            </a:r>
            <a:r>
              <a:rPr lang="is-IS" sz="2400" b="1" dirty="0"/>
              <a:t>S</a:t>
            </a:r>
            <a:r>
              <a:rPr lang="is-IS" sz="2400" dirty="0"/>
              <a:t> in </a:t>
            </a:r>
            <a:r>
              <a:rPr lang="is-IS" sz="2400" b="1" dirty="0"/>
              <a:t>N</a:t>
            </a:r>
          </a:p>
          <a:p>
            <a:r>
              <a:rPr lang="is-IS" sz="2400" dirty="0"/>
              <a:t>...ma non </a:t>
            </a:r>
            <a:r>
              <a:rPr lang="is-IS" sz="2400" b="1" dirty="0"/>
              <a:t>A</a:t>
            </a:r>
            <a:r>
              <a:rPr lang="is-IS" sz="2400" dirty="0"/>
              <a:t> in </a:t>
            </a:r>
            <a:r>
              <a:rPr lang="is-IS" sz="2400" b="1" dirty="0"/>
              <a:t>N</a:t>
            </a:r>
            <a:r>
              <a:rPr lang="is-IS" sz="2400" dirty="0"/>
              <a:t>…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33" name="Ovale 32"/>
          <p:cNvSpPr/>
          <p:nvPr/>
        </p:nvSpPr>
        <p:spPr>
          <a:xfrm>
            <a:off x="398129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sp>
        <p:nvSpPr>
          <p:cNvPr id="34" name="Ovale 33"/>
          <p:cNvSpPr/>
          <p:nvPr/>
        </p:nvSpPr>
        <p:spPr>
          <a:xfrm>
            <a:off x="706104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  <p:sp>
        <p:nvSpPr>
          <p:cNvPr id="35" name="Ovale 34"/>
          <p:cNvSpPr/>
          <p:nvPr/>
        </p:nvSpPr>
        <p:spPr>
          <a:xfrm>
            <a:off x="398129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S</a:t>
            </a:r>
          </a:p>
          <a:p>
            <a:endParaRPr lang="en-US" b="1" dirty="0"/>
          </a:p>
        </p:txBody>
      </p:sp>
      <p:sp>
        <p:nvSpPr>
          <p:cNvPr id="36" name="Ovale 35"/>
          <p:cNvSpPr/>
          <p:nvPr/>
        </p:nvSpPr>
        <p:spPr>
          <a:xfrm>
            <a:off x="706104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</a:t>
            </a:r>
          </a:p>
          <a:p>
            <a:endParaRPr lang="en-US" b="1" dirty="0"/>
          </a:p>
        </p:txBody>
      </p:sp>
      <p:cxnSp>
        <p:nvCxnSpPr>
          <p:cNvPr id="37" name="Connettore 2 36"/>
          <p:cNvCxnSpPr/>
          <p:nvPr/>
        </p:nvCxnSpPr>
        <p:spPr>
          <a:xfrm>
            <a:off x="4889344" y="2939488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sellaDiTesto 37"/>
          <p:cNvSpPr txBox="1"/>
          <p:nvPr/>
        </p:nvSpPr>
        <p:spPr>
          <a:xfrm>
            <a:off x="5481481" y="251959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39" name="Connettore 2 38"/>
          <p:cNvCxnSpPr/>
          <p:nvPr/>
        </p:nvCxnSpPr>
        <p:spPr>
          <a:xfrm>
            <a:off x="7502369" y="3409389"/>
            <a:ext cx="0" cy="151050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ttore 2 39"/>
          <p:cNvCxnSpPr>
            <a:endCxn id="51" idx="4"/>
          </p:cNvCxnSpPr>
          <p:nvPr/>
        </p:nvCxnSpPr>
        <p:spPr>
          <a:xfrm flipV="1">
            <a:off x="4395631" y="3409389"/>
            <a:ext cx="26988" cy="147240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2 40"/>
          <p:cNvCxnSpPr/>
          <p:nvPr/>
        </p:nvCxnSpPr>
        <p:spPr>
          <a:xfrm flipH="1">
            <a:off x="4863944" y="5364792"/>
            <a:ext cx="21971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asellaDiTesto 41"/>
          <p:cNvSpPr txBox="1"/>
          <p:nvPr/>
        </p:nvSpPr>
        <p:spPr>
          <a:xfrm>
            <a:off x="5481481" y="540257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43" name="CasellaDiTesto 42"/>
          <p:cNvSpPr txBox="1"/>
          <p:nvPr/>
        </p:nvSpPr>
        <p:spPr>
          <a:xfrm rot="5400000">
            <a:off x="7320878" y="396092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44" name="CasellaDiTesto 43"/>
          <p:cNvSpPr txBox="1"/>
          <p:nvPr/>
        </p:nvSpPr>
        <p:spPr>
          <a:xfrm rot="16200000">
            <a:off x="3700822" y="397997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47" name="Connettore 7 46"/>
          <p:cNvCxnSpPr/>
          <p:nvPr/>
        </p:nvCxnSpPr>
        <p:spPr>
          <a:xfrm rot="5400000" flipH="1">
            <a:off x="3888630" y="5457457"/>
            <a:ext cx="314590" cy="129261"/>
          </a:xfrm>
          <a:prstGeom prst="curvedConnector4">
            <a:avLst>
              <a:gd name="adj1" fmla="val -114087"/>
              <a:gd name="adj2" fmla="val 542128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7 47"/>
          <p:cNvCxnSpPr/>
          <p:nvPr/>
        </p:nvCxnSpPr>
        <p:spPr>
          <a:xfrm rot="16200000" flipH="1">
            <a:off x="7721768" y="2742567"/>
            <a:ext cx="314590" cy="129261"/>
          </a:xfrm>
          <a:prstGeom prst="curvedConnector4">
            <a:avLst>
              <a:gd name="adj1" fmla="val -114087"/>
              <a:gd name="adj2" fmla="val 502828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7 48"/>
          <p:cNvCxnSpPr/>
          <p:nvPr/>
        </p:nvCxnSpPr>
        <p:spPr>
          <a:xfrm rot="5400000" flipH="1" flipV="1">
            <a:off x="7721768" y="5457456"/>
            <a:ext cx="314590" cy="129261"/>
          </a:xfrm>
          <a:prstGeom prst="curvedConnector4">
            <a:avLst>
              <a:gd name="adj1" fmla="val -114087"/>
              <a:gd name="adj2" fmla="val 49300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asellaDiTesto 49"/>
          <p:cNvSpPr txBox="1"/>
          <p:nvPr/>
        </p:nvSpPr>
        <p:spPr>
          <a:xfrm>
            <a:off x="8369143" y="209312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51" name="CasellaDiTesto 50"/>
          <p:cNvSpPr txBox="1"/>
          <p:nvPr/>
        </p:nvSpPr>
        <p:spPr>
          <a:xfrm>
            <a:off x="2552543" y="540257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52" name="CasellaDiTesto 51"/>
          <p:cNvSpPr txBox="1"/>
          <p:nvPr/>
        </p:nvSpPr>
        <p:spPr>
          <a:xfrm>
            <a:off x="8458043" y="543538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53" name="Smile 52"/>
          <p:cNvSpPr/>
          <p:nvPr/>
        </p:nvSpPr>
        <p:spPr>
          <a:xfrm>
            <a:off x="4301175" y="546024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Smile 26"/>
          <p:cNvSpPr/>
          <p:nvPr/>
        </p:nvSpPr>
        <p:spPr>
          <a:xfrm>
            <a:off x="7394419" y="5369038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CasellaDiTesto 28"/>
          <p:cNvSpPr txBox="1"/>
          <p:nvPr/>
        </p:nvSpPr>
        <p:spPr>
          <a:xfrm>
            <a:off x="5472167" y="165219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cxnSp>
        <p:nvCxnSpPr>
          <p:cNvPr id="30" name="Connettore 7 29"/>
          <p:cNvCxnSpPr/>
          <p:nvPr/>
        </p:nvCxnSpPr>
        <p:spPr>
          <a:xfrm rot="5400000" flipH="1" flipV="1">
            <a:off x="5913281" y="994623"/>
            <a:ext cx="12700" cy="3079750"/>
          </a:xfrm>
          <a:prstGeom prst="curvedConnector3">
            <a:avLst>
              <a:gd name="adj1" fmla="val 427869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5084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1625"/>
    </mc:Choice>
    <mc:Fallback xmlns="">
      <p:transition advTm="21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33333E-6 C 0.00338 0.02245 -0.00456 0.04629 -0.01771 0.05254 C -0.03099 0.05879 -0.0444 0.04537 -0.04792 0.02268 C -0.05143 0.00023 -0.04323 -0.02338 -0.03008 -0.02963 C -0.01693 -0.03588 -0.00365 -0.02246 2.29167E-6 3.33333E-6 Z " pathEditMode="relative" rAng="4500000" ptsTypes="AAAAA">
                                      <p:cBhvr>
                                        <p:cTn id="14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96" y="11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6435 " pathEditMode="relative" ptsTypes="AA">
                                      <p:cBhvr>
                                        <p:cTn id="17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0.36435 L 0.24492 -0.365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40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0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85185E-6 C 0.00664 -0.02778 0.025 -0.04074 0.04101 -0.02847 C 0.05729 -0.0162 0.06484 0.01621 0.05833 0.04398 C 0.05143 0.07199 0.03307 0.08426 0.01705 0.07222 C 0.00104 0.05996 -0.00664 0.02801 4.16667E-6 -1.85185E-6 Z " pathEditMode="relative" rAng="17580000" ptsTypes="AAAAA">
                                      <p:cBhvr>
                                        <p:cTn id="3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3282 -0.01412 " pathEditMode="relative" ptsTypes="AA">
                                      <p:cBhvr>
                                        <p:cTn id="3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3281 -0.01412 L -0.23281 -0.35856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53" grpId="0" animBg="1"/>
      <p:bldP spid="53" grpId="1" animBg="1"/>
      <p:bldP spid="53" grpId="2" animBg="1"/>
      <p:bldP spid="27" grpId="0" animBg="1"/>
      <p:bldP spid="27" grpId="1" animBg="1"/>
      <p:bldP spid="27" grpId="2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82" y="2576621"/>
            <a:ext cx="8880636" cy="156966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Usando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come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strumento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matematico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principale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l’automa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potenza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Cerny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riuscì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a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trovare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una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parola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sincronizzante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endParaRPr lang="is-I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69421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312"/>
    </mc:Choice>
    <mc:Fallback xmlns="">
      <p:transition advTm="4312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49" y="2363568"/>
            <a:ext cx="3263900" cy="4135669"/>
          </a:xfrm>
          <a:prstGeom prst="rect">
            <a:avLst/>
          </a:prstGeom>
        </p:spPr>
      </p:pic>
      <p:sp>
        <p:nvSpPr>
          <p:cNvPr id="7" name="Fumetto 4 6"/>
          <p:cNvSpPr/>
          <p:nvPr/>
        </p:nvSpPr>
        <p:spPr>
          <a:xfrm>
            <a:off x="3365916" y="1102586"/>
            <a:ext cx="8326412" cy="4108451"/>
          </a:xfrm>
          <a:prstGeom prst="cloudCallout">
            <a:avLst>
              <a:gd name="adj1" fmla="val -69403"/>
              <a:gd name="adj2" fmla="val -7637"/>
            </a:avLst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Segnaposto contenuto 2"/>
          <p:cNvSpPr>
            <a:spLocks noGrp="1"/>
          </p:cNvSpPr>
          <p:nvPr>
            <p:ph idx="1"/>
          </p:nvPr>
        </p:nvSpPr>
        <p:spPr>
          <a:xfrm>
            <a:off x="4211428" y="2318144"/>
            <a:ext cx="6801320" cy="1677333"/>
          </a:xfrm>
        </p:spPr>
        <p:txBody>
          <a:bodyPr>
            <a:normAutofit/>
          </a:bodyPr>
          <a:lstStyle/>
          <a:p>
            <a:r>
              <a:rPr lang="en-US" sz="2400" dirty="0"/>
              <a:t>Una </a:t>
            </a:r>
            <a:r>
              <a:rPr lang="is-IS" sz="2400" b="1" dirty="0"/>
              <a:t>Parola</a:t>
            </a:r>
            <a:r>
              <a:rPr lang="is-IS" sz="2400" dirty="0"/>
              <a:t> </a:t>
            </a:r>
            <a:r>
              <a:rPr lang="is-IS" sz="2400" b="1" dirty="0"/>
              <a:t>Sincronizzante </a:t>
            </a:r>
            <a:r>
              <a:rPr lang="en-US" sz="2400" dirty="0" err="1"/>
              <a:t>è</a:t>
            </a:r>
            <a:r>
              <a:rPr lang="en-US" sz="2400" dirty="0"/>
              <a:t>:</a:t>
            </a:r>
          </a:p>
          <a:p>
            <a:pPr marL="0" indent="0" algn="ctr">
              <a:buNone/>
            </a:pPr>
            <a:r>
              <a:rPr lang="en-US" sz="2400" b="1" dirty="0"/>
              <a:t>IOOOIOOOI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233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26"/>
    </mc:Choice>
    <mc:Fallback xmlns="">
      <p:transition advTm="4026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contenuto 2"/>
          <p:cNvSpPr>
            <a:spLocks noGrp="1"/>
          </p:cNvSpPr>
          <p:nvPr>
            <p:ph idx="1"/>
          </p:nvPr>
        </p:nvSpPr>
        <p:spPr>
          <a:xfrm>
            <a:off x="4719650" y="465164"/>
            <a:ext cx="144294" cy="51365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b="1" dirty="0"/>
              <a:t>I</a:t>
            </a:r>
          </a:p>
        </p:txBody>
      </p:sp>
      <p:sp>
        <p:nvSpPr>
          <p:cNvPr id="25" name="Segnaposto contenuto 2"/>
          <p:cNvSpPr txBox="1">
            <a:spLocks/>
          </p:cNvSpPr>
          <p:nvPr/>
        </p:nvSpPr>
        <p:spPr>
          <a:xfrm>
            <a:off x="4889344" y="464875"/>
            <a:ext cx="144294" cy="513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O</a:t>
            </a:r>
          </a:p>
        </p:txBody>
      </p:sp>
      <p:sp>
        <p:nvSpPr>
          <p:cNvPr id="29" name="Ovale 28"/>
          <p:cNvSpPr/>
          <p:nvPr/>
        </p:nvSpPr>
        <p:spPr>
          <a:xfrm>
            <a:off x="398129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sp>
        <p:nvSpPr>
          <p:cNvPr id="30" name="Ovale 29"/>
          <p:cNvSpPr/>
          <p:nvPr/>
        </p:nvSpPr>
        <p:spPr>
          <a:xfrm>
            <a:off x="706104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  <p:sp>
        <p:nvSpPr>
          <p:cNvPr id="31" name="Ovale 30"/>
          <p:cNvSpPr/>
          <p:nvPr/>
        </p:nvSpPr>
        <p:spPr>
          <a:xfrm>
            <a:off x="398129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S</a:t>
            </a:r>
          </a:p>
          <a:p>
            <a:endParaRPr lang="en-US" b="1" dirty="0"/>
          </a:p>
        </p:txBody>
      </p:sp>
      <p:sp>
        <p:nvSpPr>
          <p:cNvPr id="32" name="Ovale 31"/>
          <p:cNvSpPr/>
          <p:nvPr/>
        </p:nvSpPr>
        <p:spPr>
          <a:xfrm>
            <a:off x="706104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</a:t>
            </a:r>
          </a:p>
          <a:p>
            <a:endParaRPr lang="en-US" b="1" dirty="0"/>
          </a:p>
        </p:txBody>
      </p:sp>
      <p:cxnSp>
        <p:nvCxnSpPr>
          <p:cNvPr id="54" name="Connettore 2 53"/>
          <p:cNvCxnSpPr/>
          <p:nvPr/>
        </p:nvCxnSpPr>
        <p:spPr>
          <a:xfrm>
            <a:off x="4889344" y="2939488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sellaDiTesto 54"/>
          <p:cNvSpPr txBox="1"/>
          <p:nvPr/>
        </p:nvSpPr>
        <p:spPr>
          <a:xfrm>
            <a:off x="5481481" y="251959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56" name="Connettore 2 55"/>
          <p:cNvCxnSpPr/>
          <p:nvPr/>
        </p:nvCxnSpPr>
        <p:spPr>
          <a:xfrm>
            <a:off x="7502369" y="3409389"/>
            <a:ext cx="0" cy="151050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/>
          <p:cNvCxnSpPr/>
          <p:nvPr/>
        </p:nvCxnSpPr>
        <p:spPr>
          <a:xfrm flipV="1">
            <a:off x="4395631" y="3409389"/>
            <a:ext cx="26988" cy="147240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/>
          <p:nvPr/>
        </p:nvCxnSpPr>
        <p:spPr>
          <a:xfrm flipH="1">
            <a:off x="4863944" y="5364792"/>
            <a:ext cx="21971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/>
          <p:cNvSpPr txBox="1"/>
          <p:nvPr/>
        </p:nvSpPr>
        <p:spPr>
          <a:xfrm>
            <a:off x="5481481" y="540257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0" name="CasellaDiTesto 59"/>
          <p:cNvSpPr txBox="1"/>
          <p:nvPr/>
        </p:nvSpPr>
        <p:spPr>
          <a:xfrm rot="5400000">
            <a:off x="7320878" y="396092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1" name="CasellaDiTesto 60"/>
          <p:cNvSpPr txBox="1"/>
          <p:nvPr/>
        </p:nvSpPr>
        <p:spPr>
          <a:xfrm rot="16200000">
            <a:off x="3700822" y="397997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62" name="Connettore 7 61"/>
          <p:cNvCxnSpPr/>
          <p:nvPr/>
        </p:nvCxnSpPr>
        <p:spPr>
          <a:xfrm rot="5400000" flipH="1">
            <a:off x="3888630" y="5457457"/>
            <a:ext cx="314590" cy="129261"/>
          </a:xfrm>
          <a:prstGeom prst="curvedConnector4">
            <a:avLst>
              <a:gd name="adj1" fmla="val -114087"/>
              <a:gd name="adj2" fmla="val 542128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7 62"/>
          <p:cNvCxnSpPr/>
          <p:nvPr/>
        </p:nvCxnSpPr>
        <p:spPr>
          <a:xfrm rot="16200000" flipH="1">
            <a:off x="7721768" y="2742567"/>
            <a:ext cx="314590" cy="129261"/>
          </a:xfrm>
          <a:prstGeom prst="curvedConnector4">
            <a:avLst>
              <a:gd name="adj1" fmla="val -114087"/>
              <a:gd name="adj2" fmla="val 502828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7 63"/>
          <p:cNvCxnSpPr/>
          <p:nvPr/>
        </p:nvCxnSpPr>
        <p:spPr>
          <a:xfrm rot="5400000" flipH="1" flipV="1">
            <a:off x="7721768" y="5457456"/>
            <a:ext cx="314590" cy="129261"/>
          </a:xfrm>
          <a:prstGeom prst="curvedConnector4">
            <a:avLst>
              <a:gd name="adj1" fmla="val -114087"/>
              <a:gd name="adj2" fmla="val 49300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sellaDiTesto 64"/>
          <p:cNvSpPr txBox="1"/>
          <p:nvPr/>
        </p:nvSpPr>
        <p:spPr>
          <a:xfrm>
            <a:off x="8369143" y="209312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6" name="CasellaDiTesto 65"/>
          <p:cNvSpPr txBox="1"/>
          <p:nvPr/>
        </p:nvSpPr>
        <p:spPr>
          <a:xfrm>
            <a:off x="2552543" y="540257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7" name="CasellaDiTesto 66"/>
          <p:cNvSpPr txBox="1"/>
          <p:nvPr/>
        </p:nvSpPr>
        <p:spPr>
          <a:xfrm>
            <a:off x="8458043" y="543538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8" name="Smile 67"/>
          <p:cNvSpPr/>
          <p:nvPr/>
        </p:nvSpPr>
        <p:spPr>
          <a:xfrm>
            <a:off x="4301175" y="546024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9" name="Smile 68"/>
          <p:cNvSpPr/>
          <p:nvPr/>
        </p:nvSpPr>
        <p:spPr>
          <a:xfrm>
            <a:off x="7394419" y="5369038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CasellaDiTesto 69"/>
          <p:cNvSpPr txBox="1"/>
          <p:nvPr/>
        </p:nvSpPr>
        <p:spPr>
          <a:xfrm>
            <a:off x="5472167" y="165219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cxnSp>
        <p:nvCxnSpPr>
          <p:cNvPr id="71" name="Connettore 7 70"/>
          <p:cNvCxnSpPr/>
          <p:nvPr/>
        </p:nvCxnSpPr>
        <p:spPr>
          <a:xfrm rot="5400000" flipH="1" flipV="1">
            <a:off x="5913281" y="994623"/>
            <a:ext cx="12700" cy="3079750"/>
          </a:xfrm>
          <a:prstGeom prst="curvedConnector3">
            <a:avLst>
              <a:gd name="adj1" fmla="val 427869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Smile 71"/>
          <p:cNvSpPr/>
          <p:nvPr/>
        </p:nvSpPr>
        <p:spPr>
          <a:xfrm>
            <a:off x="4301175" y="3009339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3" name="Smile 72"/>
          <p:cNvSpPr/>
          <p:nvPr/>
        </p:nvSpPr>
        <p:spPr>
          <a:xfrm>
            <a:off x="7358462" y="2968738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8307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839"/>
    </mc:Choice>
    <mc:Fallback xmlns="">
      <p:transition advTm="10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885 -0.00185 L 0.24193 -0.00185 " pathEditMode="relative" ptsTypes="AA">
                                      <p:cBhvr>
                                        <p:cTn id="8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193 -0.00185 L 0.24193 0.308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48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0995 " pathEditMode="relative" ptsTypes="AA">
                                      <p:cBhvr>
                                        <p:cTn id="16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11111E-6 L -0.25377 0.0134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10" y="-25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4675 " pathEditMode="relative" ptsTypes="AA">
                                      <p:cBhvr>
                                        <p:cTn id="2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9" grpId="0" animBg="1"/>
      <p:bldP spid="72" grpId="0" animBg="1"/>
      <p:bldP spid="72" grpId="1" animBg="1"/>
      <p:bldP spid="7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e 28"/>
          <p:cNvSpPr/>
          <p:nvPr/>
        </p:nvSpPr>
        <p:spPr>
          <a:xfrm>
            <a:off x="398129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sp>
        <p:nvSpPr>
          <p:cNvPr id="30" name="Ovale 29"/>
          <p:cNvSpPr/>
          <p:nvPr/>
        </p:nvSpPr>
        <p:spPr>
          <a:xfrm>
            <a:off x="706104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  <p:sp>
        <p:nvSpPr>
          <p:cNvPr id="31" name="Ovale 30"/>
          <p:cNvSpPr/>
          <p:nvPr/>
        </p:nvSpPr>
        <p:spPr>
          <a:xfrm>
            <a:off x="398129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S</a:t>
            </a:r>
          </a:p>
          <a:p>
            <a:endParaRPr lang="en-US" b="1" dirty="0"/>
          </a:p>
        </p:txBody>
      </p:sp>
      <p:sp>
        <p:nvSpPr>
          <p:cNvPr id="32" name="Ovale 31"/>
          <p:cNvSpPr/>
          <p:nvPr/>
        </p:nvSpPr>
        <p:spPr>
          <a:xfrm>
            <a:off x="706104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</a:t>
            </a:r>
          </a:p>
          <a:p>
            <a:endParaRPr lang="en-US" b="1" dirty="0"/>
          </a:p>
        </p:txBody>
      </p:sp>
      <p:cxnSp>
        <p:nvCxnSpPr>
          <p:cNvPr id="54" name="Connettore 2 53"/>
          <p:cNvCxnSpPr/>
          <p:nvPr/>
        </p:nvCxnSpPr>
        <p:spPr>
          <a:xfrm>
            <a:off x="4889344" y="2939488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sellaDiTesto 54"/>
          <p:cNvSpPr txBox="1"/>
          <p:nvPr/>
        </p:nvSpPr>
        <p:spPr>
          <a:xfrm>
            <a:off x="5481481" y="251959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56" name="Connettore 2 55"/>
          <p:cNvCxnSpPr/>
          <p:nvPr/>
        </p:nvCxnSpPr>
        <p:spPr>
          <a:xfrm>
            <a:off x="7502369" y="3409389"/>
            <a:ext cx="0" cy="151050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/>
          <p:cNvCxnSpPr/>
          <p:nvPr/>
        </p:nvCxnSpPr>
        <p:spPr>
          <a:xfrm flipV="1">
            <a:off x="4395631" y="3409389"/>
            <a:ext cx="26988" cy="147240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/>
          <p:nvPr/>
        </p:nvCxnSpPr>
        <p:spPr>
          <a:xfrm flipH="1">
            <a:off x="4863944" y="5364792"/>
            <a:ext cx="21971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/>
          <p:cNvSpPr txBox="1"/>
          <p:nvPr/>
        </p:nvSpPr>
        <p:spPr>
          <a:xfrm>
            <a:off x="5481481" y="540257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0" name="CasellaDiTesto 59"/>
          <p:cNvSpPr txBox="1"/>
          <p:nvPr/>
        </p:nvSpPr>
        <p:spPr>
          <a:xfrm rot="5400000">
            <a:off x="7320878" y="396092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1" name="CasellaDiTesto 60"/>
          <p:cNvSpPr txBox="1"/>
          <p:nvPr/>
        </p:nvSpPr>
        <p:spPr>
          <a:xfrm rot="16200000">
            <a:off x="3700822" y="397997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62" name="Connettore 7 61"/>
          <p:cNvCxnSpPr/>
          <p:nvPr/>
        </p:nvCxnSpPr>
        <p:spPr>
          <a:xfrm rot="5400000" flipH="1">
            <a:off x="3888630" y="5457457"/>
            <a:ext cx="314590" cy="129261"/>
          </a:xfrm>
          <a:prstGeom prst="curvedConnector4">
            <a:avLst>
              <a:gd name="adj1" fmla="val -114087"/>
              <a:gd name="adj2" fmla="val 542128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7 62"/>
          <p:cNvCxnSpPr/>
          <p:nvPr/>
        </p:nvCxnSpPr>
        <p:spPr>
          <a:xfrm rot="16200000" flipH="1">
            <a:off x="7721768" y="2742567"/>
            <a:ext cx="314590" cy="129261"/>
          </a:xfrm>
          <a:prstGeom prst="curvedConnector4">
            <a:avLst>
              <a:gd name="adj1" fmla="val -114087"/>
              <a:gd name="adj2" fmla="val 502828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7 63"/>
          <p:cNvCxnSpPr/>
          <p:nvPr/>
        </p:nvCxnSpPr>
        <p:spPr>
          <a:xfrm rot="5400000" flipH="1" flipV="1">
            <a:off x="7721768" y="5457456"/>
            <a:ext cx="314590" cy="129261"/>
          </a:xfrm>
          <a:prstGeom prst="curvedConnector4">
            <a:avLst>
              <a:gd name="adj1" fmla="val -114087"/>
              <a:gd name="adj2" fmla="val 49300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sellaDiTesto 64"/>
          <p:cNvSpPr txBox="1"/>
          <p:nvPr/>
        </p:nvSpPr>
        <p:spPr>
          <a:xfrm>
            <a:off x="8369143" y="209312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6" name="CasellaDiTesto 65"/>
          <p:cNvSpPr txBox="1"/>
          <p:nvPr/>
        </p:nvSpPr>
        <p:spPr>
          <a:xfrm>
            <a:off x="2552543" y="540257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7" name="CasellaDiTesto 66"/>
          <p:cNvSpPr txBox="1"/>
          <p:nvPr/>
        </p:nvSpPr>
        <p:spPr>
          <a:xfrm>
            <a:off x="8458043" y="543538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8" name="Smile 67"/>
          <p:cNvSpPr/>
          <p:nvPr/>
        </p:nvSpPr>
        <p:spPr>
          <a:xfrm>
            <a:off x="4301175" y="297711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9" name="Smile 68"/>
          <p:cNvSpPr/>
          <p:nvPr/>
        </p:nvSpPr>
        <p:spPr>
          <a:xfrm>
            <a:off x="7221838" y="5386256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CasellaDiTesto 69"/>
          <p:cNvSpPr txBox="1"/>
          <p:nvPr/>
        </p:nvSpPr>
        <p:spPr>
          <a:xfrm>
            <a:off x="5472167" y="165219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cxnSp>
        <p:nvCxnSpPr>
          <p:cNvPr id="71" name="Connettore 7 70"/>
          <p:cNvCxnSpPr/>
          <p:nvPr/>
        </p:nvCxnSpPr>
        <p:spPr>
          <a:xfrm rot="5400000" flipH="1" flipV="1">
            <a:off x="5913281" y="994623"/>
            <a:ext cx="12700" cy="3079750"/>
          </a:xfrm>
          <a:prstGeom prst="curvedConnector3">
            <a:avLst>
              <a:gd name="adj1" fmla="val 427869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Smile 71"/>
          <p:cNvSpPr/>
          <p:nvPr/>
        </p:nvSpPr>
        <p:spPr>
          <a:xfrm>
            <a:off x="4220728" y="5308383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3" name="Smile 72"/>
          <p:cNvSpPr/>
          <p:nvPr/>
        </p:nvSpPr>
        <p:spPr>
          <a:xfrm>
            <a:off x="7358462" y="5386256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/>
          <p:cNvSpPr txBox="1"/>
          <p:nvPr/>
        </p:nvSpPr>
        <p:spPr>
          <a:xfrm>
            <a:off x="5139891" y="55056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33" name="Segnaposto contenuto 2"/>
          <p:cNvSpPr txBox="1">
            <a:spLocks/>
          </p:cNvSpPr>
          <p:nvPr/>
        </p:nvSpPr>
        <p:spPr>
          <a:xfrm>
            <a:off x="4517075" y="464875"/>
            <a:ext cx="516563" cy="513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IO</a:t>
            </a:r>
          </a:p>
        </p:txBody>
      </p:sp>
      <p:sp>
        <p:nvSpPr>
          <p:cNvPr id="35" name="Segnaposto contenuto 2"/>
          <p:cNvSpPr txBox="1">
            <a:spLocks/>
          </p:cNvSpPr>
          <p:nvPr/>
        </p:nvSpPr>
        <p:spPr>
          <a:xfrm>
            <a:off x="4784788" y="464875"/>
            <a:ext cx="516563" cy="513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/>
              <a:t>O</a:t>
            </a:r>
            <a:endParaRPr lang="en-US" sz="2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9737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859"/>
    </mc:Choice>
    <mc:Fallback xmlns="">
      <p:transition advTm="3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208 0 " pathEditMode="relative" ptsTypes="AA">
                                      <p:cBhvr>
                                        <p:cTn id="8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208 0 " pathEditMode="relative" ptsTypes="AA">
                                      <p:cBhvr>
                                        <p:cTn id="10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503 0 " pathEditMode="relative" ptsTypes="AA">
                                      <p:cBhvr>
                                        <p:cTn id="12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247 -0.34004 " pathEditMode="relative" ptsTypes="AA">
                                      <p:cBhvr>
                                        <p:cTn id="14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9" grpId="0" animBg="1"/>
      <p:bldP spid="72" grpId="0" animBg="1"/>
      <p:bldP spid="73" grpId="0" animBg="1"/>
      <p:bldP spid="3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e 28"/>
          <p:cNvSpPr/>
          <p:nvPr/>
        </p:nvSpPr>
        <p:spPr>
          <a:xfrm>
            <a:off x="398129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sp>
        <p:nvSpPr>
          <p:cNvPr id="30" name="Ovale 29"/>
          <p:cNvSpPr/>
          <p:nvPr/>
        </p:nvSpPr>
        <p:spPr>
          <a:xfrm>
            <a:off x="706104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  <p:sp>
        <p:nvSpPr>
          <p:cNvPr id="31" name="Ovale 30"/>
          <p:cNvSpPr/>
          <p:nvPr/>
        </p:nvSpPr>
        <p:spPr>
          <a:xfrm>
            <a:off x="398129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S</a:t>
            </a:r>
          </a:p>
          <a:p>
            <a:endParaRPr lang="en-US" b="1" dirty="0"/>
          </a:p>
        </p:txBody>
      </p:sp>
      <p:sp>
        <p:nvSpPr>
          <p:cNvPr id="32" name="Ovale 31"/>
          <p:cNvSpPr/>
          <p:nvPr/>
        </p:nvSpPr>
        <p:spPr>
          <a:xfrm>
            <a:off x="706104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</a:t>
            </a:r>
          </a:p>
          <a:p>
            <a:endParaRPr lang="en-US" b="1" dirty="0"/>
          </a:p>
        </p:txBody>
      </p:sp>
      <p:cxnSp>
        <p:nvCxnSpPr>
          <p:cNvPr id="54" name="Connettore 2 53"/>
          <p:cNvCxnSpPr/>
          <p:nvPr/>
        </p:nvCxnSpPr>
        <p:spPr>
          <a:xfrm>
            <a:off x="4889344" y="2939488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sellaDiTesto 54"/>
          <p:cNvSpPr txBox="1"/>
          <p:nvPr/>
        </p:nvSpPr>
        <p:spPr>
          <a:xfrm>
            <a:off x="5481481" y="251959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56" name="Connettore 2 55"/>
          <p:cNvCxnSpPr/>
          <p:nvPr/>
        </p:nvCxnSpPr>
        <p:spPr>
          <a:xfrm>
            <a:off x="7502369" y="3409389"/>
            <a:ext cx="0" cy="151050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/>
          <p:cNvCxnSpPr/>
          <p:nvPr/>
        </p:nvCxnSpPr>
        <p:spPr>
          <a:xfrm flipV="1">
            <a:off x="4395631" y="3409389"/>
            <a:ext cx="26988" cy="147240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/>
          <p:nvPr/>
        </p:nvCxnSpPr>
        <p:spPr>
          <a:xfrm flipH="1">
            <a:off x="4863944" y="5364792"/>
            <a:ext cx="21971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/>
          <p:cNvSpPr txBox="1"/>
          <p:nvPr/>
        </p:nvSpPr>
        <p:spPr>
          <a:xfrm>
            <a:off x="5481481" y="540257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0" name="CasellaDiTesto 59"/>
          <p:cNvSpPr txBox="1"/>
          <p:nvPr/>
        </p:nvSpPr>
        <p:spPr>
          <a:xfrm rot="5400000">
            <a:off x="7320878" y="396092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1" name="CasellaDiTesto 60"/>
          <p:cNvSpPr txBox="1"/>
          <p:nvPr/>
        </p:nvSpPr>
        <p:spPr>
          <a:xfrm rot="16200000">
            <a:off x="3700822" y="397997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62" name="Connettore 7 61"/>
          <p:cNvCxnSpPr/>
          <p:nvPr/>
        </p:nvCxnSpPr>
        <p:spPr>
          <a:xfrm rot="5400000" flipH="1">
            <a:off x="3888630" y="5457457"/>
            <a:ext cx="314590" cy="129261"/>
          </a:xfrm>
          <a:prstGeom prst="curvedConnector4">
            <a:avLst>
              <a:gd name="adj1" fmla="val -114087"/>
              <a:gd name="adj2" fmla="val 542128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7 62"/>
          <p:cNvCxnSpPr/>
          <p:nvPr/>
        </p:nvCxnSpPr>
        <p:spPr>
          <a:xfrm rot="16200000" flipH="1">
            <a:off x="7721768" y="2742567"/>
            <a:ext cx="314590" cy="129261"/>
          </a:xfrm>
          <a:prstGeom prst="curvedConnector4">
            <a:avLst>
              <a:gd name="adj1" fmla="val -114087"/>
              <a:gd name="adj2" fmla="val 502828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7 63"/>
          <p:cNvCxnSpPr/>
          <p:nvPr/>
        </p:nvCxnSpPr>
        <p:spPr>
          <a:xfrm rot="5400000" flipH="1" flipV="1">
            <a:off x="7721768" y="5457456"/>
            <a:ext cx="314590" cy="129261"/>
          </a:xfrm>
          <a:prstGeom prst="curvedConnector4">
            <a:avLst>
              <a:gd name="adj1" fmla="val -114087"/>
              <a:gd name="adj2" fmla="val 49300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sellaDiTesto 64"/>
          <p:cNvSpPr txBox="1"/>
          <p:nvPr/>
        </p:nvSpPr>
        <p:spPr>
          <a:xfrm>
            <a:off x="8369143" y="209312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6" name="CasellaDiTesto 65"/>
          <p:cNvSpPr txBox="1"/>
          <p:nvPr/>
        </p:nvSpPr>
        <p:spPr>
          <a:xfrm>
            <a:off x="2552543" y="540257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7" name="CasellaDiTesto 66"/>
          <p:cNvSpPr txBox="1"/>
          <p:nvPr/>
        </p:nvSpPr>
        <p:spPr>
          <a:xfrm>
            <a:off x="8458043" y="543538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8" name="Smile 67"/>
          <p:cNvSpPr/>
          <p:nvPr/>
        </p:nvSpPr>
        <p:spPr>
          <a:xfrm>
            <a:off x="4321813" y="2866787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9" name="Smile 68"/>
          <p:cNvSpPr/>
          <p:nvPr/>
        </p:nvSpPr>
        <p:spPr>
          <a:xfrm>
            <a:off x="4233314" y="5386256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CasellaDiTesto 69"/>
          <p:cNvSpPr txBox="1"/>
          <p:nvPr/>
        </p:nvSpPr>
        <p:spPr>
          <a:xfrm>
            <a:off x="5472167" y="165219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cxnSp>
        <p:nvCxnSpPr>
          <p:cNvPr id="71" name="Connettore 7 70"/>
          <p:cNvCxnSpPr/>
          <p:nvPr/>
        </p:nvCxnSpPr>
        <p:spPr>
          <a:xfrm rot="5400000" flipH="1" flipV="1">
            <a:off x="5913281" y="994623"/>
            <a:ext cx="12700" cy="3079750"/>
          </a:xfrm>
          <a:prstGeom prst="curvedConnector3">
            <a:avLst>
              <a:gd name="adj1" fmla="val 427869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Smile 71"/>
          <p:cNvSpPr/>
          <p:nvPr/>
        </p:nvSpPr>
        <p:spPr>
          <a:xfrm>
            <a:off x="7343245" y="2964492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3" name="Smile 72"/>
          <p:cNvSpPr/>
          <p:nvPr/>
        </p:nvSpPr>
        <p:spPr>
          <a:xfrm>
            <a:off x="4369938" y="5386256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/>
          <p:cNvSpPr txBox="1"/>
          <p:nvPr/>
        </p:nvSpPr>
        <p:spPr>
          <a:xfrm>
            <a:off x="5139891" y="55056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33" name="Segnaposto contenuto 2"/>
          <p:cNvSpPr txBox="1">
            <a:spLocks/>
          </p:cNvSpPr>
          <p:nvPr/>
        </p:nvSpPr>
        <p:spPr>
          <a:xfrm>
            <a:off x="4517075" y="464875"/>
            <a:ext cx="701696" cy="513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IOO</a:t>
            </a:r>
          </a:p>
        </p:txBody>
      </p:sp>
      <p:sp>
        <p:nvSpPr>
          <p:cNvPr id="35" name="Segnaposto contenuto 2"/>
          <p:cNvSpPr txBox="1">
            <a:spLocks/>
          </p:cNvSpPr>
          <p:nvPr/>
        </p:nvSpPr>
        <p:spPr>
          <a:xfrm>
            <a:off x="4965981" y="464875"/>
            <a:ext cx="516563" cy="513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O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6039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411"/>
    </mc:Choice>
    <mc:Fallback xmlns="">
      <p:transition advTm="4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4722 " pathEditMode="relative" ptsTypes="AA">
                                      <p:cBhvr>
                                        <p:cTn id="8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4722 " pathEditMode="relative" ptsTypes="AA">
                                      <p:cBhvr>
                                        <p:cTn id="10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0351 0.35834 " pathEditMode="relative" ptsTypes="AA">
                                      <p:cBhvr>
                                        <p:cTn id="12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07407E-6 L 0.24792 0.0141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05" y="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9" grpId="0" animBg="1"/>
      <p:bldP spid="72" grpId="0" animBg="1"/>
      <p:bldP spid="73" grpId="0" animBg="1"/>
      <p:bldP spid="3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e 28"/>
          <p:cNvSpPr/>
          <p:nvPr/>
        </p:nvSpPr>
        <p:spPr>
          <a:xfrm>
            <a:off x="398129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sp>
        <p:nvSpPr>
          <p:cNvPr id="30" name="Ovale 29"/>
          <p:cNvSpPr/>
          <p:nvPr/>
        </p:nvSpPr>
        <p:spPr>
          <a:xfrm>
            <a:off x="706104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  <p:sp>
        <p:nvSpPr>
          <p:cNvPr id="31" name="Ovale 30"/>
          <p:cNvSpPr/>
          <p:nvPr/>
        </p:nvSpPr>
        <p:spPr>
          <a:xfrm>
            <a:off x="398129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S</a:t>
            </a:r>
          </a:p>
          <a:p>
            <a:endParaRPr lang="en-US" b="1" dirty="0"/>
          </a:p>
        </p:txBody>
      </p:sp>
      <p:sp>
        <p:nvSpPr>
          <p:cNvPr id="32" name="Ovale 31"/>
          <p:cNvSpPr/>
          <p:nvPr/>
        </p:nvSpPr>
        <p:spPr>
          <a:xfrm>
            <a:off x="706104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</a:t>
            </a:r>
          </a:p>
          <a:p>
            <a:endParaRPr lang="en-US" b="1" dirty="0"/>
          </a:p>
        </p:txBody>
      </p:sp>
      <p:cxnSp>
        <p:nvCxnSpPr>
          <p:cNvPr id="54" name="Connettore 2 53"/>
          <p:cNvCxnSpPr/>
          <p:nvPr/>
        </p:nvCxnSpPr>
        <p:spPr>
          <a:xfrm>
            <a:off x="4889344" y="2939488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sellaDiTesto 54"/>
          <p:cNvSpPr txBox="1"/>
          <p:nvPr/>
        </p:nvSpPr>
        <p:spPr>
          <a:xfrm>
            <a:off x="5481481" y="251959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56" name="Connettore 2 55"/>
          <p:cNvCxnSpPr/>
          <p:nvPr/>
        </p:nvCxnSpPr>
        <p:spPr>
          <a:xfrm>
            <a:off x="7502369" y="3409389"/>
            <a:ext cx="0" cy="151050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/>
          <p:cNvCxnSpPr/>
          <p:nvPr/>
        </p:nvCxnSpPr>
        <p:spPr>
          <a:xfrm flipV="1">
            <a:off x="4395631" y="3409389"/>
            <a:ext cx="26988" cy="147240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/>
          <p:nvPr/>
        </p:nvCxnSpPr>
        <p:spPr>
          <a:xfrm flipH="1">
            <a:off x="4863944" y="5364792"/>
            <a:ext cx="21971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/>
          <p:cNvSpPr txBox="1"/>
          <p:nvPr/>
        </p:nvSpPr>
        <p:spPr>
          <a:xfrm>
            <a:off x="5481481" y="540257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0" name="CasellaDiTesto 59"/>
          <p:cNvSpPr txBox="1"/>
          <p:nvPr/>
        </p:nvSpPr>
        <p:spPr>
          <a:xfrm rot="5400000">
            <a:off x="7320878" y="396092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1" name="CasellaDiTesto 60"/>
          <p:cNvSpPr txBox="1"/>
          <p:nvPr/>
        </p:nvSpPr>
        <p:spPr>
          <a:xfrm rot="16200000">
            <a:off x="3700822" y="397997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62" name="Connettore 7 61"/>
          <p:cNvCxnSpPr/>
          <p:nvPr/>
        </p:nvCxnSpPr>
        <p:spPr>
          <a:xfrm rot="5400000" flipH="1">
            <a:off x="3888630" y="5457457"/>
            <a:ext cx="314590" cy="129261"/>
          </a:xfrm>
          <a:prstGeom prst="curvedConnector4">
            <a:avLst>
              <a:gd name="adj1" fmla="val -114087"/>
              <a:gd name="adj2" fmla="val 542128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7 62"/>
          <p:cNvCxnSpPr/>
          <p:nvPr/>
        </p:nvCxnSpPr>
        <p:spPr>
          <a:xfrm rot="16200000" flipH="1">
            <a:off x="7721768" y="2742567"/>
            <a:ext cx="314590" cy="129261"/>
          </a:xfrm>
          <a:prstGeom prst="curvedConnector4">
            <a:avLst>
              <a:gd name="adj1" fmla="val -114087"/>
              <a:gd name="adj2" fmla="val 502828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7 63"/>
          <p:cNvCxnSpPr/>
          <p:nvPr/>
        </p:nvCxnSpPr>
        <p:spPr>
          <a:xfrm rot="5400000" flipH="1" flipV="1">
            <a:off x="7721768" y="5457456"/>
            <a:ext cx="314590" cy="129261"/>
          </a:xfrm>
          <a:prstGeom prst="curvedConnector4">
            <a:avLst>
              <a:gd name="adj1" fmla="val -114087"/>
              <a:gd name="adj2" fmla="val 49300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sellaDiTesto 64"/>
          <p:cNvSpPr txBox="1"/>
          <p:nvPr/>
        </p:nvSpPr>
        <p:spPr>
          <a:xfrm>
            <a:off x="8369143" y="209312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6" name="CasellaDiTesto 65"/>
          <p:cNvSpPr txBox="1"/>
          <p:nvPr/>
        </p:nvSpPr>
        <p:spPr>
          <a:xfrm>
            <a:off x="2552543" y="540257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7" name="CasellaDiTesto 66"/>
          <p:cNvSpPr txBox="1"/>
          <p:nvPr/>
        </p:nvSpPr>
        <p:spPr>
          <a:xfrm>
            <a:off x="8458043" y="543538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8" name="Smile 67"/>
          <p:cNvSpPr/>
          <p:nvPr/>
        </p:nvSpPr>
        <p:spPr>
          <a:xfrm>
            <a:off x="7354851" y="5386256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9" name="Smile 68"/>
          <p:cNvSpPr/>
          <p:nvPr/>
        </p:nvSpPr>
        <p:spPr>
          <a:xfrm>
            <a:off x="4243132" y="292047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CasellaDiTesto 69"/>
          <p:cNvSpPr txBox="1"/>
          <p:nvPr/>
        </p:nvSpPr>
        <p:spPr>
          <a:xfrm>
            <a:off x="5472167" y="165219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cxnSp>
        <p:nvCxnSpPr>
          <p:cNvPr id="71" name="Connettore 7 70"/>
          <p:cNvCxnSpPr/>
          <p:nvPr/>
        </p:nvCxnSpPr>
        <p:spPr>
          <a:xfrm rot="5400000" flipH="1" flipV="1">
            <a:off x="5913281" y="994623"/>
            <a:ext cx="12700" cy="3079750"/>
          </a:xfrm>
          <a:prstGeom prst="curvedConnector3">
            <a:avLst>
              <a:gd name="adj1" fmla="val 427869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Smile 71"/>
          <p:cNvSpPr/>
          <p:nvPr/>
        </p:nvSpPr>
        <p:spPr>
          <a:xfrm>
            <a:off x="7354851" y="292047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3" name="Smile 72"/>
          <p:cNvSpPr/>
          <p:nvPr/>
        </p:nvSpPr>
        <p:spPr>
          <a:xfrm>
            <a:off x="4379756" y="292047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/>
          <p:cNvSpPr txBox="1"/>
          <p:nvPr/>
        </p:nvSpPr>
        <p:spPr>
          <a:xfrm>
            <a:off x="5139891" y="55056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33" name="Segnaposto contenuto 2"/>
          <p:cNvSpPr txBox="1">
            <a:spLocks/>
          </p:cNvSpPr>
          <p:nvPr/>
        </p:nvSpPr>
        <p:spPr>
          <a:xfrm>
            <a:off x="4517074" y="464875"/>
            <a:ext cx="955093" cy="513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/>
              <a:t>IOOO</a:t>
            </a:r>
            <a:endParaRPr lang="en-US" sz="2400" b="1" dirty="0"/>
          </a:p>
        </p:txBody>
      </p:sp>
      <p:sp>
        <p:nvSpPr>
          <p:cNvPr id="35" name="Segnaposto contenuto 2"/>
          <p:cNvSpPr txBox="1">
            <a:spLocks/>
          </p:cNvSpPr>
          <p:nvPr/>
        </p:nvSpPr>
        <p:spPr>
          <a:xfrm>
            <a:off x="5147960" y="457082"/>
            <a:ext cx="516563" cy="513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I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4145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59"/>
    </mc:Choice>
    <mc:Fallback xmlns="">
      <p:transition advTm="4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95 0.00487 L 0.24766 0.0048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3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0.00811 L 0.2513 0.0266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43" y="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3" grpId="0" animBg="1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2142955" y="2975647"/>
            <a:ext cx="7906081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Il primo, un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fantasma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nome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ACE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...con la passione per la musica methal...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5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568"/>
    </mc:Choice>
    <mc:Fallback xmlns="">
      <p:transition advTm="4568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e 28"/>
          <p:cNvSpPr/>
          <p:nvPr/>
        </p:nvSpPr>
        <p:spPr>
          <a:xfrm>
            <a:off x="398129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sp>
        <p:nvSpPr>
          <p:cNvPr id="30" name="Ovale 29"/>
          <p:cNvSpPr/>
          <p:nvPr/>
        </p:nvSpPr>
        <p:spPr>
          <a:xfrm>
            <a:off x="706104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  <p:sp>
        <p:nvSpPr>
          <p:cNvPr id="31" name="Ovale 30"/>
          <p:cNvSpPr/>
          <p:nvPr/>
        </p:nvSpPr>
        <p:spPr>
          <a:xfrm>
            <a:off x="398129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S</a:t>
            </a:r>
          </a:p>
          <a:p>
            <a:endParaRPr lang="en-US" b="1" dirty="0"/>
          </a:p>
        </p:txBody>
      </p:sp>
      <p:sp>
        <p:nvSpPr>
          <p:cNvPr id="32" name="Ovale 31"/>
          <p:cNvSpPr/>
          <p:nvPr/>
        </p:nvSpPr>
        <p:spPr>
          <a:xfrm>
            <a:off x="706104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</a:t>
            </a:r>
          </a:p>
          <a:p>
            <a:endParaRPr lang="en-US" b="1" dirty="0"/>
          </a:p>
        </p:txBody>
      </p:sp>
      <p:cxnSp>
        <p:nvCxnSpPr>
          <p:cNvPr id="54" name="Connettore 2 53"/>
          <p:cNvCxnSpPr/>
          <p:nvPr/>
        </p:nvCxnSpPr>
        <p:spPr>
          <a:xfrm>
            <a:off x="4889344" y="2939488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sellaDiTesto 54"/>
          <p:cNvSpPr txBox="1"/>
          <p:nvPr/>
        </p:nvSpPr>
        <p:spPr>
          <a:xfrm>
            <a:off x="5481481" y="251959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56" name="Connettore 2 55"/>
          <p:cNvCxnSpPr/>
          <p:nvPr/>
        </p:nvCxnSpPr>
        <p:spPr>
          <a:xfrm>
            <a:off x="7502369" y="3409389"/>
            <a:ext cx="0" cy="151050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/>
          <p:cNvCxnSpPr/>
          <p:nvPr/>
        </p:nvCxnSpPr>
        <p:spPr>
          <a:xfrm flipV="1">
            <a:off x="4395631" y="3409389"/>
            <a:ext cx="26988" cy="147240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/>
          <p:nvPr/>
        </p:nvCxnSpPr>
        <p:spPr>
          <a:xfrm flipH="1">
            <a:off x="4863944" y="5364792"/>
            <a:ext cx="21971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/>
          <p:cNvSpPr txBox="1"/>
          <p:nvPr/>
        </p:nvSpPr>
        <p:spPr>
          <a:xfrm>
            <a:off x="5481481" y="540257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0" name="CasellaDiTesto 59"/>
          <p:cNvSpPr txBox="1"/>
          <p:nvPr/>
        </p:nvSpPr>
        <p:spPr>
          <a:xfrm rot="5400000">
            <a:off x="7320878" y="396092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1" name="CasellaDiTesto 60"/>
          <p:cNvSpPr txBox="1"/>
          <p:nvPr/>
        </p:nvSpPr>
        <p:spPr>
          <a:xfrm rot="16200000">
            <a:off x="3700822" y="397997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62" name="Connettore 7 61"/>
          <p:cNvCxnSpPr/>
          <p:nvPr/>
        </p:nvCxnSpPr>
        <p:spPr>
          <a:xfrm rot="5400000" flipH="1">
            <a:off x="3888630" y="5457457"/>
            <a:ext cx="314590" cy="129261"/>
          </a:xfrm>
          <a:prstGeom prst="curvedConnector4">
            <a:avLst>
              <a:gd name="adj1" fmla="val -114087"/>
              <a:gd name="adj2" fmla="val 542128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7 62"/>
          <p:cNvCxnSpPr/>
          <p:nvPr/>
        </p:nvCxnSpPr>
        <p:spPr>
          <a:xfrm rot="16200000" flipH="1">
            <a:off x="7721768" y="2742567"/>
            <a:ext cx="314590" cy="129261"/>
          </a:xfrm>
          <a:prstGeom prst="curvedConnector4">
            <a:avLst>
              <a:gd name="adj1" fmla="val -114087"/>
              <a:gd name="adj2" fmla="val 502828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7 63"/>
          <p:cNvCxnSpPr/>
          <p:nvPr/>
        </p:nvCxnSpPr>
        <p:spPr>
          <a:xfrm rot="5400000" flipH="1" flipV="1">
            <a:off x="7721768" y="5457456"/>
            <a:ext cx="314590" cy="129261"/>
          </a:xfrm>
          <a:prstGeom prst="curvedConnector4">
            <a:avLst>
              <a:gd name="adj1" fmla="val -114087"/>
              <a:gd name="adj2" fmla="val 49300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sellaDiTesto 64"/>
          <p:cNvSpPr txBox="1"/>
          <p:nvPr/>
        </p:nvSpPr>
        <p:spPr>
          <a:xfrm>
            <a:off x="8369143" y="209312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6" name="CasellaDiTesto 65"/>
          <p:cNvSpPr txBox="1"/>
          <p:nvPr/>
        </p:nvSpPr>
        <p:spPr>
          <a:xfrm>
            <a:off x="2552543" y="540257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7" name="CasellaDiTesto 66"/>
          <p:cNvSpPr txBox="1"/>
          <p:nvPr/>
        </p:nvSpPr>
        <p:spPr>
          <a:xfrm>
            <a:off x="8458043" y="543538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8" name="Smile 67"/>
          <p:cNvSpPr/>
          <p:nvPr/>
        </p:nvSpPr>
        <p:spPr>
          <a:xfrm>
            <a:off x="7354851" y="5386256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9" name="Smile 68"/>
          <p:cNvSpPr/>
          <p:nvPr/>
        </p:nvSpPr>
        <p:spPr>
          <a:xfrm>
            <a:off x="7260791" y="2964492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CasellaDiTesto 69"/>
          <p:cNvSpPr txBox="1"/>
          <p:nvPr/>
        </p:nvSpPr>
        <p:spPr>
          <a:xfrm>
            <a:off x="5472167" y="165219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cxnSp>
        <p:nvCxnSpPr>
          <p:cNvPr id="71" name="Connettore 7 70"/>
          <p:cNvCxnSpPr/>
          <p:nvPr/>
        </p:nvCxnSpPr>
        <p:spPr>
          <a:xfrm rot="5400000" flipH="1" flipV="1">
            <a:off x="5913281" y="994623"/>
            <a:ext cx="12700" cy="3079750"/>
          </a:xfrm>
          <a:prstGeom prst="curvedConnector3">
            <a:avLst>
              <a:gd name="adj1" fmla="val 427869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Smile 71"/>
          <p:cNvSpPr/>
          <p:nvPr/>
        </p:nvSpPr>
        <p:spPr>
          <a:xfrm>
            <a:off x="7354851" y="292047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3" name="Smile 72"/>
          <p:cNvSpPr/>
          <p:nvPr/>
        </p:nvSpPr>
        <p:spPr>
          <a:xfrm>
            <a:off x="7476691" y="302665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/>
          <p:cNvSpPr txBox="1"/>
          <p:nvPr/>
        </p:nvSpPr>
        <p:spPr>
          <a:xfrm>
            <a:off x="5139891" y="55056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33" name="Segnaposto contenuto 2"/>
          <p:cNvSpPr txBox="1">
            <a:spLocks/>
          </p:cNvSpPr>
          <p:nvPr/>
        </p:nvSpPr>
        <p:spPr>
          <a:xfrm>
            <a:off x="4517074" y="464875"/>
            <a:ext cx="1080838" cy="494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IOOOI</a:t>
            </a:r>
          </a:p>
        </p:txBody>
      </p:sp>
      <p:sp>
        <p:nvSpPr>
          <p:cNvPr id="34" name="Segnaposto contenuto 2"/>
          <p:cNvSpPr txBox="1">
            <a:spLocks/>
          </p:cNvSpPr>
          <p:nvPr/>
        </p:nvSpPr>
        <p:spPr>
          <a:xfrm>
            <a:off x="5324622" y="455150"/>
            <a:ext cx="516563" cy="513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O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1950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186"/>
    </mc:Choice>
    <mc:Fallback xmlns="">
      <p:transition advTm="41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4815 " pathEditMode="relative" ptsTypes="AA">
                                      <p:cBhvr>
                                        <p:cTn id="8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4815 " pathEditMode="relative" ptsTypes="AA">
                                      <p:cBhvr>
                                        <p:cTn id="10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34815 " pathEditMode="relative" ptsTypes="AA">
                                      <p:cBhvr>
                                        <p:cTn id="12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-0.00116 L -0.25052 -0.00116 " pathEditMode="relative" ptsTypes="AA">
                                      <p:cBhvr>
                                        <p:cTn id="14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9" grpId="0" animBg="1"/>
      <p:bldP spid="72" grpId="0" animBg="1"/>
      <p:bldP spid="73" grpId="0" animBg="1"/>
      <p:bldP spid="34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e 28"/>
          <p:cNvSpPr/>
          <p:nvPr/>
        </p:nvSpPr>
        <p:spPr>
          <a:xfrm>
            <a:off x="398129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sp>
        <p:nvSpPr>
          <p:cNvPr id="30" name="Ovale 29"/>
          <p:cNvSpPr/>
          <p:nvPr/>
        </p:nvSpPr>
        <p:spPr>
          <a:xfrm>
            <a:off x="706104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  <p:sp>
        <p:nvSpPr>
          <p:cNvPr id="31" name="Ovale 30"/>
          <p:cNvSpPr/>
          <p:nvPr/>
        </p:nvSpPr>
        <p:spPr>
          <a:xfrm>
            <a:off x="398129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S</a:t>
            </a:r>
          </a:p>
          <a:p>
            <a:endParaRPr lang="en-US" b="1" dirty="0"/>
          </a:p>
        </p:txBody>
      </p:sp>
      <p:sp>
        <p:nvSpPr>
          <p:cNvPr id="32" name="Ovale 31"/>
          <p:cNvSpPr/>
          <p:nvPr/>
        </p:nvSpPr>
        <p:spPr>
          <a:xfrm>
            <a:off x="706104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</a:t>
            </a:r>
          </a:p>
          <a:p>
            <a:endParaRPr lang="en-US" b="1" dirty="0"/>
          </a:p>
        </p:txBody>
      </p:sp>
      <p:cxnSp>
        <p:nvCxnSpPr>
          <p:cNvPr id="54" name="Connettore 2 53"/>
          <p:cNvCxnSpPr/>
          <p:nvPr/>
        </p:nvCxnSpPr>
        <p:spPr>
          <a:xfrm>
            <a:off x="4889344" y="2939488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sellaDiTesto 54"/>
          <p:cNvSpPr txBox="1"/>
          <p:nvPr/>
        </p:nvSpPr>
        <p:spPr>
          <a:xfrm>
            <a:off x="5481481" y="251959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56" name="Connettore 2 55"/>
          <p:cNvCxnSpPr/>
          <p:nvPr/>
        </p:nvCxnSpPr>
        <p:spPr>
          <a:xfrm>
            <a:off x="7502369" y="3409389"/>
            <a:ext cx="0" cy="151050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/>
          <p:cNvCxnSpPr/>
          <p:nvPr/>
        </p:nvCxnSpPr>
        <p:spPr>
          <a:xfrm flipV="1">
            <a:off x="4395631" y="3409389"/>
            <a:ext cx="26988" cy="147240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/>
          <p:nvPr/>
        </p:nvCxnSpPr>
        <p:spPr>
          <a:xfrm flipH="1">
            <a:off x="4863944" y="5364792"/>
            <a:ext cx="21971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/>
          <p:cNvSpPr txBox="1"/>
          <p:nvPr/>
        </p:nvSpPr>
        <p:spPr>
          <a:xfrm>
            <a:off x="5481481" y="540257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0" name="CasellaDiTesto 59"/>
          <p:cNvSpPr txBox="1"/>
          <p:nvPr/>
        </p:nvSpPr>
        <p:spPr>
          <a:xfrm rot="5400000">
            <a:off x="7320878" y="396092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1" name="CasellaDiTesto 60"/>
          <p:cNvSpPr txBox="1"/>
          <p:nvPr/>
        </p:nvSpPr>
        <p:spPr>
          <a:xfrm rot="16200000">
            <a:off x="3700822" y="397997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62" name="Connettore 7 61"/>
          <p:cNvCxnSpPr/>
          <p:nvPr/>
        </p:nvCxnSpPr>
        <p:spPr>
          <a:xfrm rot="5400000" flipH="1">
            <a:off x="3888630" y="5457457"/>
            <a:ext cx="314590" cy="129261"/>
          </a:xfrm>
          <a:prstGeom prst="curvedConnector4">
            <a:avLst>
              <a:gd name="adj1" fmla="val -114087"/>
              <a:gd name="adj2" fmla="val 542128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7 62"/>
          <p:cNvCxnSpPr/>
          <p:nvPr/>
        </p:nvCxnSpPr>
        <p:spPr>
          <a:xfrm rot="16200000" flipH="1">
            <a:off x="7721768" y="2742567"/>
            <a:ext cx="314590" cy="129261"/>
          </a:xfrm>
          <a:prstGeom prst="curvedConnector4">
            <a:avLst>
              <a:gd name="adj1" fmla="val -114087"/>
              <a:gd name="adj2" fmla="val 502828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7 63"/>
          <p:cNvCxnSpPr/>
          <p:nvPr/>
        </p:nvCxnSpPr>
        <p:spPr>
          <a:xfrm rot="5400000" flipH="1" flipV="1">
            <a:off x="7721768" y="5457456"/>
            <a:ext cx="314590" cy="129261"/>
          </a:xfrm>
          <a:prstGeom prst="curvedConnector4">
            <a:avLst>
              <a:gd name="adj1" fmla="val -114087"/>
              <a:gd name="adj2" fmla="val 49300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sellaDiTesto 64"/>
          <p:cNvSpPr txBox="1"/>
          <p:nvPr/>
        </p:nvSpPr>
        <p:spPr>
          <a:xfrm>
            <a:off x="8369143" y="209312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6" name="CasellaDiTesto 65"/>
          <p:cNvSpPr txBox="1"/>
          <p:nvPr/>
        </p:nvSpPr>
        <p:spPr>
          <a:xfrm>
            <a:off x="2552543" y="540257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7" name="CasellaDiTesto 66"/>
          <p:cNvSpPr txBox="1"/>
          <p:nvPr/>
        </p:nvSpPr>
        <p:spPr>
          <a:xfrm>
            <a:off x="8458043" y="543538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8" name="Smile 67"/>
          <p:cNvSpPr/>
          <p:nvPr/>
        </p:nvSpPr>
        <p:spPr>
          <a:xfrm>
            <a:off x="4258431" y="536479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9" name="Smile 68"/>
          <p:cNvSpPr/>
          <p:nvPr/>
        </p:nvSpPr>
        <p:spPr>
          <a:xfrm>
            <a:off x="7260791" y="5379092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CasellaDiTesto 69"/>
          <p:cNvSpPr txBox="1"/>
          <p:nvPr/>
        </p:nvSpPr>
        <p:spPr>
          <a:xfrm>
            <a:off x="5472167" y="165219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cxnSp>
        <p:nvCxnSpPr>
          <p:cNvPr id="71" name="Connettore 7 70"/>
          <p:cNvCxnSpPr/>
          <p:nvPr/>
        </p:nvCxnSpPr>
        <p:spPr>
          <a:xfrm rot="5400000" flipH="1" flipV="1">
            <a:off x="5913281" y="994623"/>
            <a:ext cx="12700" cy="3079750"/>
          </a:xfrm>
          <a:prstGeom prst="curvedConnector3">
            <a:avLst>
              <a:gd name="adj1" fmla="val 427869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Smile 71"/>
          <p:cNvSpPr/>
          <p:nvPr/>
        </p:nvSpPr>
        <p:spPr>
          <a:xfrm>
            <a:off x="7354851" y="533507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3" name="Smile 72"/>
          <p:cNvSpPr/>
          <p:nvPr/>
        </p:nvSpPr>
        <p:spPr>
          <a:xfrm>
            <a:off x="7476691" y="544125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/>
          <p:cNvSpPr txBox="1"/>
          <p:nvPr/>
        </p:nvSpPr>
        <p:spPr>
          <a:xfrm>
            <a:off x="5139891" y="55056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33" name="Segnaposto contenuto 2"/>
          <p:cNvSpPr txBox="1">
            <a:spLocks/>
          </p:cNvSpPr>
          <p:nvPr/>
        </p:nvSpPr>
        <p:spPr>
          <a:xfrm>
            <a:off x="4517073" y="464875"/>
            <a:ext cx="1233645" cy="494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IOOOIO</a:t>
            </a:r>
          </a:p>
        </p:txBody>
      </p:sp>
      <p:sp>
        <p:nvSpPr>
          <p:cNvPr id="35" name="Segnaposto contenuto 2"/>
          <p:cNvSpPr txBox="1">
            <a:spLocks/>
          </p:cNvSpPr>
          <p:nvPr/>
        </p:nvSpPr>
        <p:spPr>
          <a:xfrm>
            <a:off x="5472167" y="455150"/>
            <a:ext cx="516563" cy="513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O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9926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644"/>
    </mc:Choice>
    <mc:Fallback xmlns="">
      <p:transition advTm="3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013 0 " pathEditMode="relative" ptsTypes="AA">
                                      <p:cBhvr>
                                        <p:cTn id="8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013 0 " pathEditMode="relative" ptsTypes="AA">
                                      <p:cBhvr>
                                        <p:cTn id="10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013 0 " pathEditMode="relative" ptsTypes="AA">
                                      <p:cBhvr>
                                        <p:cTn id="12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299 -0.34722 " pathEditMode="relative" ptsTypes="AA">
                                      <p:cBhvr>
                                        <p:cTn id="14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9" grpId="0" animBg="1"/>
      <p:bldP spid="72" grpId="0" animBg="1"/>
      <p:bldP spid="73" grpId="0" animBg="1"/>
      <p:bldP spid="35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e 28"/>
          <p:cNvSpPr/>
          <p:nvPr/>
        </p:nvSpPr>
        <p:spPr>
          <a:xfrm>
            <a:off x="398129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sp>
        <p:nvSpPr>
          <p:cNvPr id="30" name="Ovale 29"/>
          <p:cNvSpPr/>
          <p:nvPr/>
        </p:nvSpPr>
        <p:spPr>
          <a:xfrm>
            <a:off x="706104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  <p:sp>
        <p:nvSpPr>
          <p:cNvPr id="31" name="Ovale 30"/>
          <p:cNvSpPr/>
          <p:nvPr/>
        </p:nvSpPr>
        <p:spPr>
          <a:xfrm>
            <a:off x="398129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S</a:t>
            </a:r>
          </a:p>
          <a:p>
            <a:endParaRPr lang="en-US" b="1" dirty="0"/>
          </a:p>
        </p:txBody>
      </p:sp>
      <p:sp>
        <p:nvSpPr>
          <p:cNvPr id="32" name="Ovale 31"/>
          <p:cNvSpPr/>
          <p:nvPr/>
        </p:nvSpPr>
        <p:spPr>
          <a:xfrm>
            <a:off x="706104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</a:t>
            </a:r>
          </a:p>
          <a:p>
            <a:endParaRPr lang="en-US" b="1" dirty="0"/>
          </a:p>
        </p:txBody>
      </p:sp>
      <p:cxnSp>
        <p:nvCxnSpPr>
          <p:cNvPr id="54" name="Connettore 2 53"/>
          <p:cNvCxnSpPr/>
          <p:nvPr/>
        </p:nvCxnSpPr>
        <p:spPr>
          <a:xfrm>
            <a:off x="4889344" y="2939488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sellaDiTesto 54"/>
          <p:cNvSpPr txBox="1"/>
          <p:nvPr/>
        </p:nvSpPr>
        <p:spPr>
          <a:xfrm>
            <a:off x="5481481" y="251959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56" name="Connettore 2 55"/>
          <p:cNvCxnSpPr/>
          <p:nvPr/>
        </p:nvCxnSpPr>
        <p:spPr>
          <a:xfrm>
            <a:off x="7502369" y="3409389"/>
            <a:ext cx="0" cy="151050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/>
          <p:cNvCxnSpPr/>
          <p:nvPr/>
        </p:nvCxnSpPr>
        <p:spPr>
          <a:xfrm flipV="1">
            <a:off x="4395631" y="3409389"/>
            <a:ext cx="26988" cy="147240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/>
          <p:nvPr/>
        </p:nvCxnSpPr>
        <p:spPr>
          <a:xfrm flipH="1">
            <a:off x="4863944" y="5364792"/>
            <a:ext cx="21971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/>
          <p:cNvSpPr txBox="1"/>
          <p:nvPr/>
        </p:nvSpPr>
        <p:spPr>
          <a:xfrm>
            <a:off x="5481481" y="540257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0" name="CasellaDiTesto 59"/>
          <p:cNvSpPr txBox="1"/>
          <p:nvPr/>
        </p:nvSpPr>
        <p:spPr>
          <a:xfrm rot="5400000">
            <a:off x="7320878" y="396092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1" name="CasellaDiTesto 60"/>
          <p:cNvSpPr txBox="1"/>
          <p:nvPr/>
        </p:nvSpPr>
        <p:spPr>
          <a:xfrm rot="16200000">
            <a:off x="3700822" y="397997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62" name="Connettore 7 61"/>
          <p:cNvCxnSpPr/>
          <p:nvPr/>
        </p:nvCxnSpPr>
        <p:spPr>
          <a:xfrm rot="5400000" flipH="1">
            <a:off x="3888630" y="5457457"/>
            <a:ext cx="314590" cy="129261"/>
          </a:xfrm>
          <a:prstGeom prst="curvedConnector4">
            <a:avLst>
              <a:gd name="adj1" fmla="val -114087"/>
              <a:gd name="adj2" fmla="val 542128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7 62"/>
          <p:cNvCxnSpPr/>
          <p:nvPr/>
        </p:nvCxnSpPr>
        <p:spPr>
          <a:xfrm rot="16200000" flipH="1">
            <a:off x="7721768" y="2742567"/>
            <a:ext cx="314590" cy="129261"/>
          </a:xfrm>
          <a:prstGeom prst="curvedConnector4">
            <a:avLst>
              <a:gd name="adj1" fmla="val -114087"/>
              <a:gd name="adj2" fmla="val 502828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7 63"/>
          <p:cNvCxnSpPr/>
          <p:nvPr/>
        </p:nvCxnSpPr>
        <p:spPr>
          <a:xfrm rot="5400000" flipH="1" flipV="1">
            <a:off x="7721768" y="5457456"/>
            <a:ext cx="314590" cy="129261"/>
          </a:xfrm>
          <a:prstGeom prst="curvedConnector4">
            <a:avLst>
              <a:gd name="adj1" fmla="val -114087"/>
              <a:gd name="adj2" fmla="val 49300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sellaDiTesto 64"/>
          <p:cNvSpPr txBox="1"/>
          <p:nvPr/>
        </p:nvSpPr>
        <p:spPr>
          <a:xfrm>
            <a:off x="8369143" y="209312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6" name="CasellaDiTesto 65"/>
          <p:cNvSpPr txBox="1"/>
          <p:nvPr/>
        </p:nvSpPr>
        <p:spPr>
          <a:xfrm>
            <a:off x="2552543" y="540257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7" name="CasellaDiTesto 66"/>
          <p:cNvSpPr txBox="1"/>
          <p:nvPr/>
        </p:nvSpPr>
        <p:spPr>
          <a:xfrm>
            <a:off x="8458043" y="543538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8" name="Smile 67"/>
          <p:cNvSpPr/>
          <p:nvPr/>
        </p:nvSpPr>
        <p:spPr>
          <a:xfrm>
            <a:off x="4323997" y="2946334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9" name="Smile 68"/>
          <p:cNvSpPr/>
          <p:nvPr/>
        </p:nvSpPr>
        <p:spPr>
          <a:xfrm>
            <a:off x="4201680" y="5399586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CasellaDiTesto 69"/>
          <p:cNvSpPr txBox="1"/>
          <p:nvPr/>
        </p:nvSpPr>
        <p:spPr>
          <a:xfrm>
            <a:off x="5472167" y="165219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cxnSp>
        <p:nvCxnSpPr>
          <p:cNvPr id="71" name="Connettore 7 70"/>
          <p:cNvCxnSpPr/>
          <p:nvPr/>
        </p:nvCxnSpPr>
        <p:spPr>
          <a:xfrm rot="5400000" flipH="1" flipV="1">
            <a:off x="5913281" y="994623"/>
            <a:ext cx="12700" cy="3079750"/>
          </a:xfrm>
          <a:prstGeom prst="curvedConnector3">
            <a:avLst>
              <a:gd name="adj1" fmla="val 427869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Smile 71"/>
          <p:cNvSpPr/>
          <p:nvPr/>
        </p:nvSpPr>
        <p:spPr>
          <a:xfrm>
            <a:off x="4295740" y="5355565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3" name="Smile 72"/>
          <p:cNvSpPr/>
          <p:nvPr/>
        </p:nvSpPr>
        <p:spPr>
          <a:xfrm>
            <a:off x="4417580" y="5461745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/>
          <p:cNvSpPr txBox="1"/>
          <p:nvPr/>
        </p:nvSpPr>
        <p:spPr>
          <a:xfrm>
            <a:off x="5139891" y="55056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33" name="Segnaposto contenuto 2"/>
          <p:cNvSpPr txBox="1">
            <a:spLocks/>
          </p:cNvSpPr>
          <p:nvPr/>
        </p:nvSpPr>
        <p:spPr>
          <a:xfrm>
            <a:off x="4517073" y="464875"/>
            <a:ext cx="1405096" cy="494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IOOOIOO</a:t>
            </a:r>
          </a:p>
        </p:txBody>
      </p:sp>
      <p:sp>
        <p:nvSpPr>
          <p:cNvPr id="34" name="Segnaposto contenuto 2"/>
          <p:cNvSpPr txBox="1">
            <a:spLocks/>
          </p:cNvSpPr>
          <p:nvPr/>
        </p:nvSpPr>
        <p:spPr>
          <a:xfrm>
            <a:off x="5661349" y="464875"/>
            <a:ext cx="516563" cy="513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O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9040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106"/>
    </mc:Choice>
    <mc:Fallback xmlns="">
      <p:transition advTm="4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338 -0.35578 " pathEditMode="relative" ptsTypes="AA">
                                      <p:cBhvr>
                                        <p:cTn id="8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338 -0.35578 " pathEditMode="relative" ptsTypes="AA">
                                      <p:cBhvr>
                                        <p:cTn id="10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338 -0.35578 " pathEditMode="relative" ptsTypes="AA">
                                      <p:cBhvr>
                                        <p:cTn id="12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4948 0 " pathEditMode="relative" ptsTypes="AA">
                                      <p:cBhvr>
                                        <p:cTn id="14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9" grpId="0" animBg="1"/>
      <p:bldP spid="72" grpId="0" animBg="1"/>
      <p:bldP spid="73" grpId="0" animBg="1"/>
      <p:bldP spid="3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e 28"/>
          <p:cNvSpPr/>
          <p:nvPr/>
        </p:nvSpPr>
        <p:spPr>
          <a:xfrm>
            <a:off x="398129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AS</a:t>
            </a:r>
          </a:p>
          <a:p>
            <a:endParaRPr lang="en-US" b="1" dirty="0"/>
          </a:p>
        </p:txBody>
      </p:sp>
      <p:sp>
        <p:nvSpPr>
          <p:cNvPr id="30" name="Ovale 29"/>
          <p:cNvSpPr/>
          <p:nvPr/>
        </p:nvSpPr>
        <p:spPr>
          <a:xfrm>
            <a:off x="7061044" y="25195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N</a:t>
            </a:r>
          </a:p>
          <a:p>
            <a:endParaRPr lang="en-US" b="1" dirty="0"/>
          </a:p>
        </p:txBody>
      </p:sp>
      <p:sp>
        <p:nvSpPr>
          <p:cNvPr id="31" name="Ovale 30"/>
          <p:cNvSpPr/>
          <p:nvPr/>
        </p:nvSpPr>
        <p:spPr>
          <a:xfrm>
            <a:off x="398129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S</a:t>
            </a:r>
          </a:p>
          <a:p>
            <a:endParaRPr lang="en-US" b="1" dirty="0"/>
          </a:p>
        </p:txBody>
      </p:sp>
      <p:sp>
        <p:nvSpPr>
          <p:cNvPr id="32" name="Ovale 31"/>
          <p:cNvSpPr/>
          <p:nvPr/>
        </p:nvSpPr>
        <p:spPr>
          <a:xfrm>
            <a:off x="7061044" y="4919895"/>
            <a:ext cx="882650" cy="8897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  <a:spcBef>
                <a:spcPts val="1000"/>
              </a:spcBef>
            </a:pPr>
            <a:r>
              <a:rPr lang="en-US" sz="2800" b="1" dirty="0">
                <a:solidFill>
                  <a:prstClr val="black"/>
                </a:solidFill>
              </a:rPr>
              <a:t>A</a:t>
            </a:r>
          </a:p>
          <a:p>
            <a:endParaRPr lang="en-US" b="1" dirty="0"/>
          </a:p>
        </p:txBody>
      </p:sp>
      <p:cxnSp>
        <p:nvCxnSpPr>
          <p:cNvPr id="54" name="Connettore 2 53"/>
          <p:cNvCxnSpPr/>
          <p:nvPr/>
        </p:nvCxnSpPr>
        <p:spPr>
          <a:xfrm>
            <a:off x="4889344" y="2939488"/>
            <a:ext cx="21717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sellaDiTesto 54"/>
          <p:cNvSpPr txBox="1"/>
          <p:nvPr/>
        </p:nvSpPr>
        <p:spPr>
          <a:xfrm>
            <a:off x="5481481" y="251959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56" name="Connettore 2 55"/>
          <p:cNvCxnSpPr/>
          <p:nvPr/>
        </p:nvCxnSpPr>
        <p:spPr>
          <a:xfrm>
            <a:off x="7502369" y="3409389"/>
            <a:ext cx="0" cy="151050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2 56"/>
          <p:cNvCxnSpPr/>
          <p:nvPr/>
        </p:nvCxnSpPr>
        <p:spPr>
          <a:xfrm flipV="1">
            <a:off x="4395631" y="3409389"/>
            <a:ext cx="26988" cy="147240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/>
          <p:nvPr/>
        </p:nvCxnSpPr>
        <p:spPr>
          <a:xfrm flipH="1">
            <a:off x="4863944" y="5364792"/>
            <a:ext cx="21971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sellaDiTesto 58"/>
          <p:cNvSpPr txBox="1"/>
          <p:nvPr/>
        </p:nvSpPr>
        <p:spPr>
          <a:xfrm>
            <a:off x="5481481" y="540257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0" name="CasellaDiTesto 59"/>
          <p:cNvSpPr txBox="1"/>
          <p:nvPr/>
        </p:nvSpPr>
        <p:spPr>
          <a:xfrm rot="5400000">
            <a:off x="7320878" y="3960925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sp>
        <p:nvSpPr>
          <p:cNvPr id="61" name="CasellaDiTesto 60"/>
          <p:cNvSpPr txBox="1"/>
          <p:nvPr/>
        </p:nvSpPr>
        <p:spPr>
          <a:xfrm rot="16200000">
            <a:off x="3700822" y="3979976"/>
            <a:ext cx="876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Organo</a:t>
            </a:r>
            <a:endParaRPr lang="it-IT" dirty="0"/>
          </a:p>
        </p:txBody>
      </p:sp>
      <p:cxnSp>
        <p:nvCxnSpPr>
          <p:cNvPr id="62" name="Connettore 7 61"/>
          <p:cNvCxnSpPr/>
          <p:nvPr/>
        </p:nvCxnSpPr>
        <p:spPr>
          <a:xfrm rot="5400000" flipH="1">
            <a:off x="3888630" y="5457457"/>
            <a:ext cx="314590" cy="129261"/>
          </a:xfrm>
          <a:prstGeom prst="curvedConnector4">
            <a:avLst>
              <a:gd name="adj1" fmla="val -114087"/>
              <a:gd name="adj2" fmla="val 542128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7 62"/>
          <p:cNvCxnSpPr/>
          <p:nvPr/>
        </p:nvCxnSpPr>
        <p:spPr>
          <a:xfrm rot="16200000" flipH="1">
            <a:off x="7721768" y="2742567"/>
            <a:ext cx="314590" cy="129261"/>
          </a:xfrm>
          <a:prstGeom prst="curvedConnector4">
            <a:avLst>
              <a:gd name="adj1" fmla="val -114087"/>
              <a:gd name="adj2" fmla="val 502828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7 63"/>
          <p:cNvCxnSpPr/>
          <p:nvPr/>
        </p:nvCxnSpPr>
        <p:spPr>
          <a:xfrm rot="5400000" flipH="1" flipV="1">
            <a:off x="7721768" y="5457456"/>
            <a:ext cx="314590" cy="129261"/>
          </a:xfrm>
          <a:prstGeom prst="curvedConnector4">
            <a:avLst>
              <a:gd name="adj1" fmla="val -114087"/>
              <a:gd name="adj2" fmla="val 49300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sellaDiTesto 64"/>
          <p:cNvSpPr txBox="1"/>
          <p:nvPr/>
        </p:nvSpPr>
        <p:spPr>
          <a:xfrm>
            <a:off x="8369143" y="209312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6" name="CasellaDiTesto 65"/>
          <p:cNvSpPr txBox="1"/>
          <p:nvPr/>
        </p:nvSpPr>
        <p:spPr>
          <a:xfrm>
            <a:off x="2552543" y="5402575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7" name="CasellaDiTesto 66"/>
          <p:cNvSpPr txBox="1"/>
          <p:nvPr/>
        </p:nvSpPr>
        <p:spPr>
          <a:xfrm>
            <a:off x="8458043" y="543538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sp>
        <p:nvSpPr>
          <p:cNvPr id="68" name="Smile 67"/>
          <p:cNvSpPr/>
          <p:nvPr/>
        </p:nvSpPr>
        <p:spPr>
          <a:xfrm>
            <a:off x="7663163" y="2902647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9" name="Smile 68"/>
          <p:cNvSpPr/>
          <p:nvPr/>
        </p:nvSpPr>
        <p:spPr>
          <a:xfrm>
            <a:off x="4206719" y="2926852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CasellaDiTesto 69"/>
          <p:cNvSpPr txBox="1"/>
          <p:nvPr/>
        </p:nvSpPr>
        <p:spPr>
          <a:xfrm>
            <a:off x="5472167" y="1652193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Incenso</a:t>
            </a:r>
          </a:p>
        </p:txBody>
      </p:sp>
      <p:cxnSp>
        <p:nvCxnSpPr>
          <p:cNvPr id="71" name="Connettore 7 70"/>
          <p:cNvCxnSpPr/>
          <p:nvPr/>
        </p:nvCxnSpPr>
        <p:spPr>
          <a:xfrm rot="5400000" flipH="1" flipV="1">
            <a:off x="5913281" y="994623"/>
            <a:ext cx="12700" cy="3079750"/>
          </a:xfrm>
          <a:prstGeom prst="curvedConnector3">
            <a:avLst>
              <a:gd name="adj1" fmla="val 4278693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Smile 71"/>
          <p:cNvSpPr/>
          <p:nvPr/>
        </p:nvSpPr>
        <p:spPr>
          <a:xfrm>
            <a:off x="4300779" y="288283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3" name="Smile 72"/>
          <p:cNvSpPr/>
          <p:nvPr/>
        </p:nvSpPr>
        <p:spPr>
          <a:xfrm>
            <a:off x="4422619" y="2989011"/>
            <a:ext cx="215900" cy="254000"/>
          </a:xfrm>
          <a:prstGeom prst="smileyFace">
            <a:avLst>
              <a:gd name="adj" fmla="val 4653"/>
            </a:avLst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/>
          <p:cNvSpPr txBox="1"/>
          <p:nvPr/>
        </p:nvSpPr>
        <p:spPr>
          <a:xfrm>
            <a:off x="5139891" y="55056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33" name="Segnaposto contenuto 2"/>
          <p:cNvSpPr txBox="1">
            <a:spLocks/>
          </p:cNvSpPr>
          <p:nvPr/>
        </p:nvSpPr>
        <p:spPr>
          <a:xfrm>
            <a:off x="4517072" y="464875"/>
            <a:ext cx="1612265" cy="494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IOOOIOOO</a:t>
            </a:r>
          </a:p>
        </p:txBody>
      </p:sp>
      <p:sp>
        <p:nvSpPr>
          <p:cNvPr id="36" name="Segnaposto contenuto 2"/>
          <p:cNvSpPr txBox="1">
            <a:spLocks/>
          </p:cNvSpPr>
          <p:nvPr/>
        </p:nvSpPr>
        <p:spPr>
          <a:xfrm>
            <a:off x="5841218" y="455150"/>
            <a:ext cx="516563" cy="513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I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8448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191"/>
    </mc:Choice>
    <mc:Fallback xmlns="">
      <p:transition advTm="6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3.7037E-7 L 0.25377 0.003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82" y="18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1.11111E-6 L 0.26159 0.00301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73" y="13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1.85185E-6 L 0.25157 0.0094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78" y="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2" grpId="0" animBg="1"/>
      <p:bldP spid="73" grpId="0" animBg="1"/>
      <p:bldP spid="3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82" y="2576621"/>
            <a:ext cx="8880636" cy="156966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Trovata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la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parola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sincronizzante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Cerny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costruì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un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meccanismo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che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attivava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interrutori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secondo la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porola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sincronizzante</a:t>
            </a:r>
            <a:endParaRPr lang="is-I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992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786"/>
    </mc:Choice>
    <mc:Fallback xmlns="">
      <p:transition advTm="3786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440" y="4321634"/>
            <a:ext cx="1701800" cy="1701800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55268">
            <a:off x="2214340" y="4499841"/>
            <a:ext cx="2209800" cy="1193800"/>
          </a:xfrm>
          <a:prstGeom prst="rect">
            <a:avLst/>
          </a:prstGeom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7327" y="4103644"/>
            <a:ext cx="2568705" cy="1924050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08579" y="1738365"/>
            <a:ext cx="1919522" cy="1823546"/>
          </a:xfrm>
          <a:prstGeom prst="rect">
            <a:avLst/>
          </a:prstGeom>
        </p:spPr>
      </p:pic>
      <p:cxnSp>
        <p:nvCxnSpPr>
          <p:cNvPr id="8" name="Connettore 2 7"/>
          <p:cNvCxnSpPr/>
          <p:nvPr/>
        </p:nvCxnSpPr>
        <p:spPr>
          <a:xfrm>
            <a:off x="2562165" y="3586637"/>
            <a:ext cx="2" cy="73499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/>
          <p:cNvCxnSpPr/>
          <p:nvPr/>
        </p:nvCxnSpPr>
        <p:spPr>
          <a:xfrm>
            <a:off x="9621679" y="3347884"/>
            <a:ext cx="1" cy="75576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magin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952" y="1593195"/>
            <a:ext cx="1821456" cy="1752241"/>
          </a:xfrm>
          <a:prstGeom prst="rect">
            <a:avLst/>
          </a:prstGeom>
        </p:spPr>
      </p:pic>
      <p:sp>
        <p:nvSpPr>
          <p:cNvPr id="26" name="CasellaDiTesto 25"/>
          <p:cNvSpPr txBox="1"/>
          <p:nvPr/>
        </p:nvSpPr>
        <p:spPr>
          <a:xfrm>
            <a:off x="1810654" y="6145180"/>
            <a:ext cx="1503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”Incenso”</a:t>
            </a:r>
          </a:p>
        </p:txBody>
      </p:sp>
      <p:sp>
        <p:nvSpPr>
          <p:cNvPr id="28" name="CasellaDiTesto 27"/>
          <p:cNvSpPr txBox="1"/>
          <p:nvPr/>
        </p:nvSpPr>
        <p:spPr>
          <a:xfrm>
            <a:off x="9029385" y="6190465"/>
            <a:ext cx="1503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”Organo”</a:t>
            </a:r>
          </a:p>
        </p:txBody>
      </p:sp>
      <p:pic>
        <p:nvPicPr>
          <p:cNvPr id="16" name="Immagin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994" y="249257"/>
            <a:ext cx="3156504" cy="2101380"/>
          </a:xfrm>
          <a:prstGeom prst="rect">
            <a:avLst/>
          </a:prstGeom>
        </p:spPr>
      </p:pic>
      <p:cxnSp>
        <p:nvCxnSpPr>
          <p:cNvPr id="24" name="Connettore 2 23"/>
          <p:cNvCxnSpPr>
            <a:stCxn id="16" idx="1"/>
            <a:endCxn id="3" idx="1"/>
          </p:cNvCxnSpPr>
          <p:nvPr/>
        </p:nvCxnSpPr>
        <p:spPr>
          <a:xfrm flipH="1">
            <a:off x="3428101" y="1299947"/>
            <a:ext cx="1145893" cy="135019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/>
          <p:cNvCxnSpPr>
            <a:stCxn id="16" idx="3"/>
            <a:endCxn id="22" idx="1"/>
          </p:cNvCxnSpPr>
          <p:nvPr/>
        </p:nvCxnSpPr>
        <p:spPr>
          <a:xfrm>
            <a:off x="7730498" y="1299947"/>
            <a:ext cx="980454" cy="11693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Segnaposto contenuto 2"/>
          <p:cNvSpPr txBox="1">
            <a:spLocks/>
          </p:cNvSpPr>
          <p:nvPr/>
        </p:nvSpPr>
        <p:spPr>
          <a:xfrm>
            <a:off x="5204402" y="2454567"/>
            <a:ext cx="1963316" cy="598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/>
              <a:t>IOOOIOOOI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9580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273"/>
    </mc:Choice>
    <mc:Fallback xmlns="">
      <p:transition advTm="5273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3828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82" y="3048569"/>
            <a:ext cx="8880636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Il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proprietario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della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villa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potè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così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dormire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sonni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tranquilli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93820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303"/>
    </mc:Choice>
    <mc:Fallback xmlns="">
      <p:transition advTm="2303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3828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81" y="2711084"/>
            <a:ext cx="8880636" cy="2554545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...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ma non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Cerny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che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rimase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con un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dubbio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La parola sincronizzante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è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lunga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9,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gli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stati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sono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4,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quindi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:</a:t>
            </a:r>
          </a:p>
          <a:p>
            <a:pPr algn="ctr"/>
            <a:endParaRPr lang="en-U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(4-1)</a:t>
            </a:r>
            <a:r>
              <a:rPr lang="en-US" sz="3200" baseline="300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2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= 9!</a:t>
            </a:r>
            <a:endParaRPr lang="is-I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705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981"/>
    </mc:Choice>
    <mc:Fallback xmlns="">
      <p:transition advTm="8981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655681" y="3085157"/>
            <a:ext cx="8880636" cy="584775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Sarà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sempre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vero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??!</a:t>
            </a:r>
            <a:endParaRPr lang="is-I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1042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2"/>
    </mc:Choice>
    <mc:Fallback xmlns="">
      <p:transition advTm="3502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89010"/>
            <a:ext cx="3263900" cy="4135669"/>
          </a:xfrm>
          <a:prstGeom prst="rect">
            <a:avLst/>
          </a:prstGeom>
        </p:spPr>
      </p:pic>
      <p:sp>
        <p:nvSpPr>
          <p:cNvPr id="7" name="Fumetto 4 6"/>
          <p:cNvSpPr/>
          <p:nvPr/>
        </p:nvSpPr>
        <p:spPr>
          <a:xfrm>
            <a:off x="3934962" y="237042"/>
            <a:ext cx="8394700" cy="5684979"/>
          </a:xfrm>
          <a:prstGeom prst="cloudCallout">
            <a:avLst>
              <a:gd name="adj1" fmla="val -71027"/>
              <a:gd name="adj2" fmla="val -18218"/>
            </a:avLst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/>
          <p:cNvSpPr txBox="1"/>
          <p:nvPr/>
        </p:nvSpPr>
        <p:spPr>
          <a:xfrm>
            <a:off x="5016705" y="1283465"/>
            <a:ext cx="55748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Chiamiamo sincronizzante un qualunque automa, in pratica un diagramma fatto da stati e frecce etichettate simile a quello precedente:</a:t>
            </a:r>
          </a:p>
        </p:txBody>
      </p:sp>
      <p:sp>
        <p:nvSpPr>
          <p:cNvPr id="4" name="Ovale 3"/>
          <p:cNvSpPr/>
          <p:nvPr/>
        </p:nvSpPr>
        <p:spPr>
          <a:xfrm>
            <a:off x="7274019" y="2591081"/>
            <a:ext cx="265471" cy="26547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6" name="Connettore 2 5"/>
          <p:cNvCxnSpPr>
            <a:stCxn id="4" idx="6"/>
            <a:endCxn id="17" idx="2"/>
          </p:cNvCxnSpPr>
          <p:nvPr/>
        </p:nvCxnSpPr>
        <p:spPr>
          <a:xfrm flipV="1">
            <a:off x="7539490" y="2709754"/>
            <a:ext cx="592823" cy="140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e 13"/>
          <p:cNvSpPr/>
          <p:nvPr/>
        </p:nvSpPr>
        <p:spPr>
          <a:xfrm>
            <a:off x="7282274" y="3302512"/>
            <a:ext cx="265471" cy="26547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Ovale 14"/>
          <p:cNvSpPr/>
          <p:nvPr/>
        </p:nvSpPr>
        <p:spPr>
          <a:xfrm>
            <a:off x="8791381" y="2932882"/>
            <a:ext cx="265471" cy="26547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e 15"/>
          <p:cNvSpPr/>
          <p:nvPr/>
        </p:nvSpPr>
        <p:spPr>
          <a:xfrm>
            <a:off x="8132312" y="3302513"/>
            <a:ext cx="265471" cy="26547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Ovale 16"/>
          <p:cNvSpPr/>
          <p:nvPr/>
        </p:nvSpPr>
        <p:spPr>
          <a:xfrm>
            <a:off x="8132313" y="2577018"/>
            <a:ext cx="265471" cy="265471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8" name="Connettore 2 17"/>
          <p:cNvCxnSpPr>
            <a:stCxn id="14" idx="6"/>
            <a:endCxn id="16" idx="2"/>
          </p:cNvCxnSpPr>
          <p:nvPr/>
        </p:nvCxnSpPr>
        <p:spPr>
          <a:xfrm>
            <a:off x="7547745" y="3435248"/>
            <a:ext cx="58456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/>
          <p:cNvCxnSpPr>
            <a:endCxn id="15" idx="1"/>
          </p:cNvCxnSpPr>
          <p:nvPr/>
        </p:nvCxnSpPr>
        <p:spPr>
          <a:xfrm>
            <a:off x="8399791" y="2723818"/>
            <a:ext cx="430467" cy="247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2 20"/>
          <p:cNvCxnSpPr>
            <a:endCxn id="15" idx="3"/>
          </p:cNvCxnSpPr>
          <p:nvPr/>
        </p:nvCxnSpPr>
        <p:spPr>
          <a:xfrm flipV="1">
            <a:off x="8389160" y="3159476"/>
            <a:ext cx="441098" cy="247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/>
          <p:cNvCxnSpPr>
            <a:stCxn id="14" idx="0"/>
            <a:endCxn id="4" idx="4"/>
          </p:cNvCxnSpPr>
          <p:nvPr/>
        </p:nvCxnSpPr>
        <p:spPr>
          <a:xfrm flipH="1" flipV="1">
            <a:off x="7406755" y="2856552"/>
            <a:ext cx="8255" cy="445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7 29"/>
          <p:cNvCxnSpPr>
            <a:stCxn id="17" idx="0"/>
            <a:endCxn id="4" idx="7"/>
          </p:cNvCxnSpPr>
          <p:nvPr/>
        </p:nvCxnSpPr>
        <p:spPr>
          <a:xfrm rot="16200000" flipH="1" flipV="1">
            <a:off x="7856361" y="2221270"/>
            <a:ext cx="52940" cy="764436"/>
          </a:xfrm>
          <a:prstGeom prst="curvedConnector3">
            <a:avLst>
              <a:gd name="adj1" fmla="val -43181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2 36"/>
          <p:cNvCxnSpPr>
            <a:stCxn id="4" idx="5"/>
            <a:endCxn id="16" idx="1"/>
          </p:cNvCxnSpPr>
          <p:nvPr/>
        </p:nvCxnSpPr>
        <p:spPr>
          <a:xfrm>
            <a:off x="7500613" y="2817675"/>
            <a:ext cx="670576" cy="523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2 38"/>
          <p:cNvCxnSpPr>
            <a:stCxn id="16" idx="0"/>
            <a:endCxn id="17" idx="4"/>
          </p:cNvCxnSpPr>
          <p:nvPr/>
        </p:nvCxnSpPr>
        <p:spPr>
          <a:xfrm flipV="1">
            <a:off x="8265048" y="2842489"/>
            <a:ext cx="1" cy="460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7 40"/>
          <p:cNvCxnSpPr>
            <a:stCxn id="15" idx="7"/>
            <a:endCxn id="15" idx="5"/>
          </p:cNvCxnSpPr>
          <p:nvPr/>
        </p:nvCxnSpPr>
        <p:spPr>
          <a:xfrm rot="16200000" flipH="1">
            <a:off x="8924116" y="3065617"/>
            <a:ext cx="187717" cy="12700"/>
          </a:xfrm>
          <a:prstGeom prst="curvedConnector5">
            <a:avLst>
              <a:gd name="adj1" fmla="val -44866"/>
              <a:gd name="adj2" fmla="val 2131567"/>
              <a:gd name="adj3" fmla="val 13632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sellaDiTesto 44"/>
          <p:cNvSpPr txBox="1"/>
          <p:nvPr/>
        </p:nvSpPr>
        <p:spPr>
          <a:xfrm>
            <a:off x="7727283" y="2132262"/>
            <a:ext cx="217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a</a:t>
            </a:r>
          </a:p>
        </p:txBody>
      </p:sp>
      <p:sp>
        <p:nvSpPr>
          <p:cNvPr id="46" name="CasellaDiTesto 45"/>
          <p:cNvSpPr txBox="1"/>
          <p:nvPr/>
        </p:nvSpPr>
        <p:spPr>
          <a:xfrm>
            <a:off x="7655364" y="3429483"/>
            <a:ext cx="217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a</a:t>
            </a:r>
          </a:p>
        </p:txBody>
      </p:sp>
      <p:sp>
        <p:nvSpPr>
          <p:cNvPr id="47" name="CasellaDiTesto 46"/>
          <p:cNvSpPr txBox="1"/>
          <p:nvPr/>
        </p:nvSpPr>
        <p:spPr>
          <a:xfrm>
            <a:off x="7753485" y="2846381"/>
            <a:ext cx="217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a</a:t>
            </a:r>
          </a:p>
        </p:txBody>
      </p:sp>
      <p:sp>
        <p:nvSpPr>
          <p:cNvPr id="48" name="CasellaDiTesto 47"/>
          <p:cNvSpPr txBox="1"/>
          <p:nvPr/>
        </p:nvSpPr>
        <p:spPr>
          <a:xfrm>
            <a:off x="9244568" y="2888827"/>
            <a:ext cx="217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a</a:t>
            </a:r>
          </a:p>
        </p:txBody>
      </p:sp>
      <p:sp>
        <p:nvSpPr>
          <p:cNvPr id="49" name="CasellaDiTesto 48"/>
          <p:cNvSpPr txBox="1"/>
          <p:nvPr/>
        </p:nvSpPr>
        <p:spPr>
          <a:xfrm>
            <a:off x="8521894" y="3210702"/>
            <a:ext cx="217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a</a:t>
            </a:r>
          </a:p>
        </p:txBody>
      </p:sp>
      <p:sp>
        <p:nvSpPr>
          <p:cNvPr id="50" name="CasellaDiTesto 49"/>
          <p:cNvSpPr txBox="1"/>
          <p:nvPr/>
        </p:nvSpPr>
        <p:spPr>
          <a:xfrm>
            <a:off x="8476233" y="2571253"/>
            <a:ext cx="217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b</a:t>
            </a:r>
          </a:p>
        </p:txBody>
      </p:sp>
      <p:sp>
        <p:nvSpPr>
          <p:cNvPr id="51" name="CasellaDiTesto 50"/>
          <p:cNvSpPr txBox="1"/>
          <p:nvPr/>
        </p:nvSpPr>
        <p:spPr>
          <a:xfrm>
            <a:off x="7745805" y="2458478"/>
            <a:ext cx="217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b</a:t>
            </a:r>
          </a:p>
        </p:txBody>
      </p:sp>
      <p:sp>
        <p:nvSpPr>
          <p:cNvPr id="52" name="CasellaDiTesto 51"/>
          <p:cNvSpPr txBox="1"/>
          <p:nvPr/>
        </p:nvSpPr>
        <p:spPr>
          <a:xfrm>
            <a:off x="8227569" y="2931621"/>
            <a:ext cx="217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b</a:t>
            </a:r>
          </a:p>
        </p:txBody>
      </p:sp>
      <p:sp>
        <p:nvSpPr>
          <p:cNvPr id="53" name="CasellaDiTesto 52"/>
          <p:cNvSpPr txBox="1"/>
          <p:nvPr/>
        </p:nvSpPr>
        <p:spPr>
          <a:xfrm>
            <a:off x="9236136" y="3030101"/>
            <a:ext cx="217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b</a:t>
            </a:r>
          </a:p>
        </p:txBody>
      </p:sp>
      <p:sp>
        <p:nvSpPr>
          <p:cNvPr id="54" name="CasellaDiTesto 53"/>
          <p:cNvSpPr txBox="1"/>
          <p:nvPr/>
        </p:nvSpPr>
        <p:spPr>
          <a:xfrm>
            <a:off x="7177446" y="2984880"/>
            <a:ext cx="217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b</a:t>
            </a:r>
          </a:p>
        </p:txBody>
      </p:sp>
      <p:sp>
        <p:nvSpPr>
          <p:cNvPr id="55" name="CasellaDiTesto 54"/>
          <p:cNvSpPr txBox="1"/>
          <p:nvPr/>
        </p:nvSpPr>
        <p:spPr>
          <a:xfrm>
            <a:off x="5074658" y="3946420"/>
            <a:ext cx="55748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Con la </a:t>
            </a:r>
            <a:r>
              <a:rPr lang="it-IT" dirty="0" err="1"/>
              <a:t>propriet</a:t>
            </a:r>
            <a:r>
              <a:rPr lang="en-US" dirty="0" err="1"/>
              <a:t>à</a:t>
            </a:r>
            <a:r>
              <a:rPr lang="en-US" dirty="0"/>
              <a:t> di </a:t>
            </a:r>
            <a:r>
              <a:rPr lang="en-US" dirty="0" err="1"/>
              <a:t>avere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parola</a:t>
            </a:r>
            <a:r>
              <a:rPr lang="en-US" dirty="0"/>
              <a:t> </a:t>
            </a:r>
            <a:r>
              <a:rPr lang="en-US" dirty="0" err="1"/>
              <a:t>sincronizzante</a:t>
            </a:r>
            <a:r>
              <a:rPr lang="en-US" dirty="0"/>
              <a:t>: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sequenza</a:t>
            </a:r>
            <a:r>
              <a:rPr lang="en-US" dirty="0"/>
              <a:t> di </a:t>
            </a:r>
            <a:r>
              <a:rPr lang="en-US" dirty="0" err="1"/>
              <a:t>azioni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manda</a:t>
            </a:r>
            <a:r>
              <a:rPr lang="en-US" dirty="0"/>
              <a:t> </a:t>
            </a:r>
            <a:r>
              <a:rPr lang="en-US" dirty="0" err="1"/>
              <a:t>tutti</a:t>
            </a:r>
            <a:r>
              <a:rPr lang="en-US" dirty="0"/>
              <a:t>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stati</a:t>
            </a:r>
            <a:r>
              <a:rPr lang="en-US" dirty="0"/>
              <a:t> in un solo </a:t>
            </a:r>
            <a:r>
              <a:rPr lang="en-US" dirty="0" err="1"/>
              <a:t>stato</a:t>
            </a:r>
            <a:r>
              <a:rPr lang="is-IS" dirty="0"/>
              <a:t>…</a:t>
            </a:r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097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450"/>
    </mc:Choice>
    <mc:Fallback xmlns="">
      <p:transition advTm="1045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ethal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8800" y="618729"/>
            <a:ext cx="812800" cy="812800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07"/>
            <a:ext cx="12192000" cy="685800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552" y="1209207"/>
            <a:ext cx="3759200" cy="4445000"/>
          </a:xfrm>
          <a:prstGeom prst="rect">
            <a:avLst/>
          </a:prstGeom>
          <a:effectLst>
            <a:innerShdw blurRad="63500" dist="101600">
              <a:prstClr val="black">
                <a:alpha val="50000"/>
              </a:prstClr>
            </a:innerShdw>
          </a:effectLst>
        </p:spPr>
      </p:pic>
      <p:sp>
        <p:nvSpPr>
          <p:cNvPr id="8" name="CasellaDiTesto 7"/>
          <p:cNvSpPr txBox="1"/>
          <p:nvPr/>
        </p:nvSpPr>
        <p:spPr>
          <a:xfrm>
            <a:off x="7178040" y="-7467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378731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14136">
        <p15:prstTrans prst="curtains"/>
      </p:transition>
    </mc:Choice>
    <mc:Fallback xmlns="">
      <p:transition spd="slow" advTm="141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727 0.34746 C -0.23086 0.34329 -0.21446 0.33889 -0.20977 0.32361 C -0.20508 0.3081 -0.22982 0.26991 -0.21914 0.2551 C -0.2086 0.24028 -0.15651 0.26297 -0.14623 0.23473 C -0.13607 0.20625 -0.1431 0.13773 -0.15768 0.08473 C -0.17227 0.03148 -0.24766 -0.03541 -0.23373 -0.08379 C -0.21992 -0.1324 -0.10599 -0.26296 -0.07435 -0.20602 C -0.04284 -0.1493 -0.08047 0.18241 -0.04414 0.25695 C -0.00795 0.33125 0.12096 0.29236 0.14336 0.24028 C 0.16575 0.18797 0.08216 0.01806 0.09023 -0.05602 C 0.09817 -0.13009 0.15547 -0.2074 0.19127 -0.20416 C 0.22695 -0.20115 0.29023 -0.11944 0.30482 -0.0375 C 0.3194 0.04422 0.26445 0.23982 0.27877 0.28658 C 0.29297 0.3331 0.3733 0.30695 0.39023 0.24213 C 0.40703 0.17732 0.40547 -0.02361 0.37982 -0.10231 C 0.35403 -0.18102 0.26745 -0.24676 0.23607 -0.23009 C 0.20455 -0.21342 0.1987 -0.04027 0.19127 -0.00231 L 0.19127 -0.00231 L 0.19127 -0.00231 L 0.19961 0.09954 " pathEditMode="relative" ptsTypes="AAAAAAAAAAAAAAAAAAAA">
                                      <p:cBhvr>
                                        <p:cTn id="12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5" presetClass="entr" presetSubtype="0" repeatCount="4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23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23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94" objId="3"/>
        <p14:stopEvt time="14136" objId="3"/>
      </p14:showEvtLst>
    </p:ext>
  </p:extLs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89010"/>
            <a:ext cx="3263900" cy="4135669"/>
          </a:xfrm>
          <a:prstGeom prst="rect">
            <a:avLst/>
          </a:prstGeom>
        </p:spPr>
      </p:pic>
      <p:sp>
        <p:nvSpPr>
          <p:cNvPr id="7" name="Fumetto 4 6"/>
          <p:cNvSpPr/>
          <p:nvPr/>
        </p:nvSpPr>
        <p:spPr>
          <a:xfrm>
            <a:off x="4017260" y="376170"/>
            <a:ext cx="7914910" cy="5684979"/>
          </a:xfrm>
          <a:prstGeom prst="cloudCallout">
            <a:avLst>
              <a:gd name="adj1" fmla="val -71027"/>
              <a:gd name="adj2" fmla="val -18218"/>
            </a:avLst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/>
          <p:cNvSpPr txBox="1"/>
          <p:nvPr/>
        </p:nvSpPr>
        <p:spPr>
          <a:xfrm>
            <a:off x="4512040" y="2593300"/>
            <a:ext cx="71652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Se l’automa sincronizzante ha </a:t>
            </a:r>
            <a:r>
              <a:rPr lang="it-IT" sz="2400" dirty="0" err="1"/>
              <a:t>n</a:t>
            </a:r>
            <a:r>
              <a:rPr lang="it-IT" sz="2400" dirty="0"/>
              <a:t> stati</a:t>
            </a:r>
            <a:r>
              <a:rPr lang="is-IS" sz="2400" dirty="0"/>
              <a:t>…allora la parola sincronizzante pi</a:t>
            </a:r>
            <a:r>
              <a:rPr lang="en-US" sz="2400" dirty="0" err="1"/>
              <a:t>ù</a:t>
            </a:r>
            <a:r>
              <a:rPr lang="en-US" sz="2400" dirty="0"/>
              <a:t> </a:t>
            </a:r>
            <a:r>
              <a:rPr lang="en-US" sz="2400" dirty="0" err="1"/>
              <a:t>corta</a:t>
            </a:r>
            <a:r>
              <a:rPr lang="en-US" sz="2400" dirty="0"/>
              <a:t> ha </a:t>
            </a:r>
            <a:r>
              <a:rPr lang="en-US" sz="2400" dirty="0" err="1"/>
              <a:t>lunghezza</a:t>
            </a:r>
            <a:r>
              <a:rPr lang="en-US" sz="2400" dirty="0"/>
              <a:t> al </a:t>
            </a:r>
            <a:r>
              <a:rPr lang="en-US" sz="2400" dirty="0" err="1"/>
              <a:t>più</a:t>
            </a:r>
            <a:r>
              <a:rPr lang="en-US" sz="2400" dirty="0"/>
              <a:t> (n-1)</a:t>
            </a:r>
            <a:r>
              <a:rPr lang="en-US" sz="2400" baseline="30000" dirty="0"/>
              <a:t>2</a:t>
            </a:r>
            <a:endParaRPr lang="it-IT" sz="2400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84" y="752880"/>
            <a:ext cx="1268126" cy="150205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997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914"/>
    </mc:Choice>
    <mc:Fallback xmlns="">
      <p:transition advTm="7914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1404962" y="2911139"/>
            <a:ext cx="9382074" cy="584775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Questa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congettura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è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nota come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congettura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Cerny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923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183"/>
    </mc:Choice>
    <mc:Fallback xmlns="">
      <p:transition advTm="2183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2" name="Rettangolo 1"/>
          <p:cNvSpPr/>
          <p:nvPr/>
        </p:nvSpPr>
        <p:spPr>
          <a:xfrm>
            <a:off x="775741" y="2538617"/>
            <a:ext cx="106405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Nonostante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siano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passati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più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 52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anni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dalla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sua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formulazione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questa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importante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congettura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non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è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stata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ancora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dimostrata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180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310"/>
    </mc:Choice>
    <mc:Fallback xmlns="">
      <p:transition advTm="6310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3828"/>
            <a:ext cx="12191999" cy="6991828"/>
          </a:xfrm>
        </p:spPr>
      </p:pic>
      <p:sp>
        <p:nvSpPr>
          <p:cNvPr id="2" name="Rettangolo 1"/>
          <p:cNvSpPr/>
          <p:nvPr/>
        </p:nvSpPr>
        <p:spPr>
          <a:xfrm>
            <a:off x="775741" y="2718497"/>
            <a:ext cx="106405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La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risoluzione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questa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congettura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avrebbe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grosse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conseguenze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in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vari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settori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: parole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sincronizzanti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corte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vuol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dire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saper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resettare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un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sistema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velocemente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3318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561"/>
    </mc:Choice>
    <mc:Fallback xmlns="">
      <p:transition advTm="5561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652712" y="179165"/>
            <a:ext cx="67067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Per </a:t>
            </a:r>
            <a:r>
              <a:rPr lang="en-US" sz="32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resettare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una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“</a:t>
            </a:r>
            <a:r>
              <a:rPr lang="en-US" sz="32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zuppa</a:t>
            </a:r>
            <a:r>
              <a:rPr 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” di </a:t>
            </a:r>
            <a:r>
              <a:rPr lang="en-US" sz="32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nanobots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613" y="2548328"/>
            <a:ext cx="3735466" cy="3735466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856944" y="1118778"/>
            <a:ext cx="102982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t-IT" dirty="0"/>
              <a:t>Immaginatevi una ”zuppa” di </a:t>
            </a:r>
            <a:r>
              <a:rPr lang="it-IT" dirty="0" err="1"/>
              <a:t>nanobots</a:t>
            </a:r>
            <a:r>
              <a:rPr lang="it-IT" dirty="0"/>
              <a:t> biologici che agiscono indipendentemente, come faccio a portarli tutti nello stesso stato?</a:t>
            </a:r>
          </a:p>
          <a:p>
            <a:pPr marL="285750" indent="-285750">
              <a:buFont typeface="Arial" charset="0"/>
              <a:buChar char="•"/>
            </a:pPr>
            <a:r>
              <a:rPr lang="it-IT" dirty="0"/>
              <a:t>Mediante una molecola che rappresenta la mia parola sincronizzante, la quale disciolta nella zuppa, permetta di resettare tutti i </a:t>
            </a:r>
            <a:r>
              <a:rPr lang="it-IT" dirty="0" err="1"/>
              <a:t>nanobots</a:t>
            </a:r>
            <a:r>
              <a:rPr lang="it-IT" dirty="0"/>
              <a:t> contemporaneamente</a:t>
            </a:r>
            <a:r>
              <a:rPr lang="is-IS" dirty="0"/>
              <a:t>…</a:t>
            </a:r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635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1854"/>
    </mc:Choice>
    <mc:Fallback xmlns="">
      <p:transition advTm="11854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856944" y="1246396"/>
            <a:ext cx="10298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t-IT" dirty="0"/>
              <a:t>Immaginatevi un nastro che trasporta oggetti che devono essere essere montati Un grosso problema: gli oggetti si posizionano casualmente, ma per montarli ho bisogno di una </a:t>
            </a:r>
            <a:r>
              <a:rPr lang="it-IT"/>
              <a:t>posizione ben </a:t>
            </a:r>
            <a:r>
              <a:rPr lang="it-IT" dirty="0"/>
              <a:t>precisa</a:t>
            </a:r>
            <a:r>
              <a:rPr lang="is-IS" dirty="0"/>
              <a:t>…</a:t>
            </a:r>
            <a:endParaRPr lang="it-IT" dirty="0"/>
          </a:p>
        </p:txBody>
      </p:sp>
      <p:grpSp>
        <p:nvGrpSpPr>
          <p:cNvPr id="4" name="Gruppo 3"/>
          <p:cNvGrpSpPr/>
          <p:nvPr/>
        </p:nvGrpSpPr>
        <p:grpSpPr>
          <a:xfrm>
            <a:off x="856944" y="2660072"/>
            <a:ext cx="609601" cy="900546"/>
            <a:chOff x="4475018" y="3740727"/>
            <a:chExt cx="1136073" cy="1579418"/>
          </a:xfrm>
        </p:grpSpPr>
        <p:sp>
          <p:nvSpPr>
            <p:cNvPr id="2" name="Rettangolo 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0" name="Connettore 1 9"/>
          <p:cNvCxnSpPr/>
          <p:nvPr/>
        </p:nvCxnSpPr>
        <p:spPr>
          <a:xfrm>
            <a:off x="221673" y="23829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1 10"/>
          <p:cNvCxnSpPr/>
          <p:nvPr/>
        </p:nvCxnSpPr>
        <p:spPr>
          <a:xfrm>
            <a:off x="166255" y="3865419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po 11"/>
          <p:cNvGrpSpPr/>
          <p:nvPr/>
        </p:nvGrpSpPr>
        <p:grpSpPr>
          <a:xfrm rot="16200000">
            <a:off x="2006872" y="2673928"/>
            <a:ext cx="609601" cy="900546"/>
            <a:chOff x="4475018" y="3740727"/>
            <a:chExt cx="1136073" cy="1579418"/>
          </a:xfrm>
        </p:grpSpPr>
        <p:sp>
          <p:nvSpPr>
            <p:cNvPr id="13" name="Rettangolo 12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5" name="Gruppo 14"/>
          <p:cNvGrpSpPr/>
          <p:nvPr/>
        </p:nvGrpSpPr>
        <p:grpSpPr>
          <a:xfrm>
            <a:off x="3238129" y="2644445"/>
            <a:ext cx="609601" cy="900546"/>
            <a:chOff x="4475018" y="3740727"/>
            <a:chExt cx="1136073" cy="1579418"/>
          </a:xfrm>
        </p:grpSpPr>
        <p:sp>
          <p:nvSpPr>
            <p:cNvPr id="16" name="Rettangolo 1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8" name="Gruppo 17"/>
          <p:cNvGrpSpPr/>
          <p:nvPr/>
        </p:nvGrpSpPr>
        <p:grpSpPr>
          <a:xfrm rot="5400000">
            <a:off x="4332808" y="2660072"/>
            <a:ext cx="609601" cy="900546"/>
            <a:chOff x="4475018" y="3740727"/>
            <a:chExt cx="1136073" cy="1579418"/>
          </a:xfrm>
        </p:grpSpPr>
        <p:sp>
          <p:nvSpPr>
            <p:cNvPr id="19" name="Rettangolo 18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1" name="Gruppo 20"/>
          <p:cNvGrpSpPr/>
          <p:nvPr/>
        </p:nvGrpSpPr>
        <p:grpSpPr>
          <a:xfrm rot="10800000">
            <a:off x="5629272" y="2673928"/>
            <a:ext cx="609601" cy="900546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/>
          <p:cNvGrpSpPr/>
          <p:nvPr/>
        </p:nvGrpSpPr>
        <p:grpSpPr>
          <a:xfrm rot="16200000">
            <a:off x="6925736" y="2637711"/>
            <a:ext cx="609601" cy="900546"/>
            <a:chOff x="4475018" y="3740727"/>
            <a:chExt cx="1136073" cy="1579418"/>
          </a:xfrm>
        </p:grpSpPr>
        <p:sp>
          <p:nvSpPr>
            <p:cNvPr id="25" name="Rettangolo 2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2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7" name="Gruppo 26"/>
          <p:cNvGrpSpPr/>
          <p:nvPr/>
        </p:nvGrpSpPr>
        <p:grpSpPr>
          <a:xfrm>
            <a:off x="8099089" y="2492239"/>
            <a:ext cx="609601" cy="900546"/>
            <a:chOff x="4475018" y="3740727"/>
            <a:chExt cx="1136073" cy="1579418"/>
          </a:xfrm>
        </p:grpSpPr>
        <p:sp>
          <p:nvSpPr>
            <p:cNvPr id="28" name="Rettangolo 27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0" name="Gruppo 29"/>
          <p:cNvGrpSpPr/>
          <p:nvPr/>
        </p:nvGrpSpPr>
        <p:grpSpPr>
          <a:xfrm rot="5400000">
            <a:off x="9391633" y="2620090"/>
            <a:ext cx="609601" cy="900546"/>
            <a:chOff x="4475018" y="3740727"/>
            <a:chExt cx="1136073" cy="1579418"/>
          </a:xfrm>
        </p:grpSpPr>
        <p:sp>
          <p:nvSpPr>
            <p:cNvPr id="31" name="Rettangolo 30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3" name="CasellaDiTesto 32"/>
          <p:cNvSpPr txBox="1"/>
          <p:nvPr/>
        </p:nvSpPr>
        <p:spPr>
          <a:xfrm>
            <a:off x="784950" y="4410579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/>
              <a:t>Supponiamo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abbiamo</a:t>
            </a:r>
            <a:r>
              <a:rPr lang="en-US" dirty="0"/>
              <a:t> </a:t>
            </a:r>
            <a:r>
              <a:rPr lang="en-US" dirty="0" err="1"/>
              <a:t>bisogno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</a:t>
            </a:r>
            <a:r>
              <a:rPr lang="en-US" dirty="0" err="1"/>
              <a:t>sia</a:t>
            </a:r>
            <a:r>
              <a:rPr lang="en-US" dirty="0"/>
              <a:t> in </a:t>
            </a:r>
            <a:r>
              <a:rPr lang="en-US" dirty="0" err="1"/>
              <a:t>questa</a:t>
            </a:r>
            <a:r>
              <a:rPr lang="en-US" dirty="0"/>
              <a:t> </a:t>
            </a:r>
            <a:r>
              <a:rPr lang="en-US" dirty="0" err="1"/>
              <a:t>posizione</a:t>
            </a:r>
            <a:r>
              <a:rPr lang="en-US" dirty="0"/>
              <a:t>:</a:t>
            </a:r>
            <a:endParaRPr lang="it-IT" dirty="0"/>
          </a:p>
        </p:txBody>
      </p:sp>
      <p:grpSp>
        <p:nvGrpSpPr>
          <p:cNvPr id="34" name="Gruppo 33"/>
          <p:cNvGrpSpPr/>
          <p:nvPr/>
        </p:nvGrpSpPr>
        <p:grpSpPr>
          <a:xfrm rot="16200000">
            <a:off x="5629271" y="5015348"/>
            <a:ext cx="609601" cy="900546"/>
            <a:chOff x="4475018" y="3740727"/>
            <a:chExt cx="1136073" cy="1579418"/>
          </a:xfrm>
        </p:grpSpPr>
        <p:sp>
          <p:nvSpPr>
            <p:cNvPr id="35" name="Rettangolo 3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Rettangolo 3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5000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4960"/>
    </mc:Choice>
    <mc:Fallback xmlns="">
      <p:transition advTm="14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856944" y="1246396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/>
              <a:t>Supponiamo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ci </a:t>
            </a:r>
            <a:r>
              <a:rPr lang="en-US" dirty="0" err="1"/>
              <a:t>siano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posizionatori</a:t>
            </a:r>
            <a:r>
              <a:rPr lang="en-US" dirty="0"/>
              <a:t> </a:t>
            </a:r>
            <a:r>
              <a:rPr lang="en-US" dirty="0" err="1"/>
              <a:t>passivi</a:t>
            </a:r>
            <a:r>
              <a:rPr lang="en-US" dirty="0"/>
              <a:t>: </a:t>
            </a:r>
            <a:r>
              <a:rPr lang="en-US" dirty="0" err="1"/>
              <a:t>uno</a:t>
            </a:r>
            <a:r>
              <a:rPr lang="en-US" dirty="0"/>
              <a:t> in alto e </a:t>
            </a:r>
            <a:r>
              <a:rPr lang="en-US" dirty="0" err="1"/>
              <a:t>uno</a:t>
            </a:r>
            <a:r>
              <a:rPr lang="en-US" dirty="0"/>
              <a:t> in basso</a:t>
            </a:r>
            <a:endParaRPr lang="it-IT" dirty="0"/>
          </a:p>
        </p:txBody>
      </p:sp>
      <p:grpSp>
        <p:nvGrpSpPr>
          <p:cNvPr id="4" name="Gruppo 3"/>
          <p:cNvGrpSpPr/>
          <p:nvPr/>
        </p:nvGrpSpPr>
        <p:grpSpPr>
          <a:xfrm>
            <a:off x="856944" y="2660072"/>
            <a:ext cx="609601" cy="900546"/>
            <a:chOff x="4475018" y="3740727"/>
            <a:chExt cx="1136073" cy="1579418"/>
          </a:xfrm>
        </p:grpSpPr>
        <p:sp>
          <p:nvSpPr>
            <p:cNvPr id="2" name="Rettangolo 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0" name="Connettore 1 9"/>
          <p:cNvCxnSpPr/>
          <p:nvPr/>
        </p:nvCxnSpPr>
        <p:spPr>
          <a:xfrm>
            <a:off x="221673" y="23829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1 10"/>
          <p:cNvCxnSpPr/>
          <p:nvPr/>
        </p:nvCxnSpPr>
        <p:spPr>
          <a:xfrm>
            <a:off x="166255" y="3865419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po 11"/>
          <p:cNvGrpSpPr/>
          <p:nvPr/>
        </p:nvGrpSpPr>
        <p:grpSpPr>
          <a:xfrm rot="16200000">
            <a:off x="2006872" y="2673928"/>
            <a:ext cx="609601" cy="900546"/>
            <a:chOff x="4475018" y="3740727"/>
            <a:chExt cx="1136073" cy="1579418"/>
          </a:xfrm>
        </p:grpSpPr>
        <p:sp>
          <p:nvSpPr>
            <p:cNvPr id="13" name="Rettangolo 12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5" name="Gruppo 14"/>
          <p:cNvGrpSpPr/>
          <p:nvPr/>
        </p:nvGrpSpPr>
        <p:grpSpPr>
          <a:xfrm>
            <a:off x="3238129" y="2644445"/>
            <a:ext cx="609601" cy="900546"/>
            <a:chOff x="4475018" y="3740727"/>
            <a:chExt cx="1136073" cy="1579418"/>
          </a:xfrm>
        </p:grpSpPr>
        <p:sp>
          <p:nvSpPr>
            <p:cNvPr id="16" name="Rettangolo 1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8" name="Gruppo 17"/>
          <p:cNvGrpSpPr/>
          <p:nvPr/>
        </p:nvGrpSpPr>
        <p:grpSpPr>
          <a:xfrm rot="5400000">
            <a:off x="4332808" y="2660072"/>
            <a:ext cx="609601" cy="900546"/>
            <a:chOff x="4475018" y="3740727"/>
            <a:chExt cx="1136073" cy="1579418"/>
          </a:xfrm>
        </p:grpSpPr>
        <p:sp>
          <p:nvSpPr>
            <p:cNvPr id="19" name="Rettangolo 18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1" name="Gruppo 20"/>
          <p:cNvGrpSpPr/>
          <p:nvPr/>
        </p:nvGrpSpPr>
        <p:grpSpPr>
          <a:xfrm rot="10800000">
            <a:off x="5629272" y="2673928"/>
            <a:ext cx="609601" cy="900546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/>
          <p:cNvGrpSpPr/>
          <p:nvPr/>
        </p:nvGrpSpPr>
        <p:grpSpPr>
          <a:xfrm rot="16200000">
            <a:off x="6925736" y="2637711"/>
            <a:ext cx="609601" cy="900546"/>
            <a:chOff x="4475018" y="3740727"/>
            <a:chExt cx="1136073" cy="1579418"/>
          </a:xfrm>
        </p:grpSpPr>
        <p:sp>
          <p:nvSpPr>
            <p:cNvPr id="25" name="Rettangolo 2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2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7" name="Gruppo 26"/>
          <p:cNvGrpSpPr/>
          <p:nvPr/>
        </p:nvGrpSpPr>
        <p:grpSpPr>
          <a:xfrm>
            <a:off x="8099089" y="2492239"/>
            <a:ext cx="609601" cy="900546"/>
            <a:chOff x="4475018" y="3740727"/>
            <a:chExt cx="1136073" cy="1579418"/>
          </a:xfrm>
        </p:grpSpPr>
        <p:sp>
          <p:nvSpPr>
            <p:cNvPr id="28" name="Rettangolo 27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0" name="Gruppo 29"/>
          <p:cNvGrpSpPr/>
          <p:nvPr/>
        </p:nvGrpSpPr>
        <p:grpSpPr>
          <a:xfrm rot="5400000">
            <a:off x="9391633" y="2620090"/>
            <a:ext cx="609601" cy="900546"/>
            <a:chOff x="4475018" y="3740727"/>
            <a:chExt cx="1136073" cy="1579418"/>
          </a:xfrm>
        </p:grpSpPr>
        <p:sp>
          <p:nvSpPr>
            <p:cNvPr id="31" name="Rettangolo 30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" name="Triangolo 2"/>
          <p:cNvSpPr/>
          <p:nvPr/>
        </p:nvSpPr>
        <p:spPr>
          <a:xfrm rot="10800000">
            <a:off x="3597393" y="2095242"/>
            <a:ext cx="314631" cy="630556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Triangolo 36"/>
          <p:cNvSpPr/>
          <p:nvPr/>
        </p:nvSpPr>
        <p:spPr>
          <a:xfrm>
            <a:off x="4981610" y="3375164"/>
            <a:ext cx="229383" cy="698072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784950" y="4468494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Il </a:t>
            </a:r>
            <a:r>
              <a:rPr lang="en-US" dirty="0" err="1"/>
              <a:t>posizionatore</a:t>
            </a:r>
            <a:r>
              <a:rPr lang="en-US" dirty="0"/>
              <a:t> in basso fa </a:t>
            </a:r>
            <a:r>
              <a:rPr lang="en-US" dirty="0" err="1"/>
              <a:t>ruotare</a:t>
            </a:r>
            <a:r>
              <a:rPr lang="en-US" dirty="0"/>
              <a:t> di 90 </a:t>
            </a:r>
            <a:r>
              <a:rPr lang="en-US" dirty="0" err="1"/>
              <a:t>gradi</a:t>
            </a:r>
            <a:r>
              <a:rPr lang="en-US" dirty="0"/>
              <a:t> in </a:t>
            </a:r>
            <a:r>
              <a:rPr lang="en-US" dirty="0" err="1"/>
              <a:t>senso</a:t>
            </a:r>
            <a:r>
              <a:rPr lang="en-US" dirty="0"/>
              <a:t> </a:t>
            </a:r>
            <a:r>
              <a:rPr lang="en-US" dirty="0" err="1"/>
              <a:t>orario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</a:t>
            </a:r>
            <a:endParaRPr lang="it-IT" dirty="0"/>
          </a:p>
        </p:txBody>
      </p:sp>
      <p:grpSp>
        <p:nvGrpSpPr>
          <p:cNvPr id="39" name="Gruppo 38"/>
          <p:cNvGrpSpPr/>
          <p:nvPr/>
        </p:nvGrpSpPr>
        <p:grpSpPr>
          <a:xfrm rot="5400000">
            <a:off x="4906192" y="4859568"/>
            <a:ext cx="609601" cy="900546"/>
            <a:chOff x="4475018" y="3740727"/>
            <a:chExt cx="1136073" cy="1579418"/>
          </a:xfrm>
        </p:grpSpPr>
        <p:sp>
          <p:nvSpPr>
            <p:cNvPr id="40" name="Rettangolo 39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1" name="Rettangolo 40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42" name="Triangolo 41"/>
          <p:cNvSpPr/>
          <p:nvPr/>
        </p:nvSpPr>
        <p:spPr>
          <a:xfrm>
            <a:off x="5501260" y="5440900"/>
            <a:ext cx="229383" cy="698072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054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853"/>
    </mc:Choice>
    <mc:Fallback xmlns="">
      <p:transition advTm="7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2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926219" y="2757057"/>
            <a:ext cx="609601" cy="900546"/>
            <a:chOff x="4475018" y="3740727"/>
            <a:chExt cx="1136073" cy="1579418"/>
          </a:xfrm>
        </p:grpSpPr>
        <p:sp>
          <p:nvSpPr>
            <p:cNvPr id="2" name="Rettangolo 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0" name="Connettore 1 9"/>
          <p:cNvCxnSpPr/>
          <p:nvPr/>
        </p:nvCxnSpPr>
        <p:spPr>
          <a:xfrm>
            <a:off x="221673" y="23829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1 10"/>
          <p:cNvCxnSpPr/>
          <p:nvPr/>
        </p:nvCxnSpPr>
        <p:spPr>
          <a:xfrm>
            <a:off x="166255" y="3865419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po 11"/>
          <p:cNvGrpSpPr/>
          <p:nvPr/>
        </p:nvGrpSpPr>
        <p:grpSpPr>
          <a:xfrm rot="16200000">
            <a:off x="2076147" y="2770913"/>
            <a:ext cx="609601" cy="900546"/>
            <a:chOff x="4475018" y="3740727"/>
            <a:chExt cx="1136073" cy="1579418"/>
          </a:xfrm>
        </p:grpSpPr>
        <p:sp>
          <p:nvSpPr>
            <p:cNvPr id="13" name="Rettangolo 12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5" name="Gruppo 14"/>
          <p:cNvGrpSpPr/>
          <p:nvPr/>
        </p:nvGrpSpPr>
        <p:grpSpPr>
          <a:xfrm>
            <a:off x="3307404" y="2741430"/>
            <a:ext cx="609601" cy="900546"/>
            <a:chOff x="4475018" y="3740727"/>
            <a:chExt cx="1136073" cy="1579418"/>
          </a:xfrm>
        </p:grpSpPr>
        <p:sp>
          <p:nvSpPr>
            <p:cNvPr id="16" name="Rettangolo 1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8" name="Gruppo 17"/>
          <p:cNvGrpSpPr/>
          <p:nvPr/>
        </p:nvGrpSpPr>
        <p:grpSpPr>
          <a:xfrm rot="5400000">
            <a:off x="4402083" y="2757057"/>
            <a:ext cx="609601" cy="900546"/>
            <a:chOff x="4475018" y="3740727"/>
            <a:chExt cx="1136073" cy="1579418"/>
          </a:xfrm>
        </p:grpSpPr>
        <p:sp>
          <p:nvSpPr>
            <p:cNvPr id="19" name="Rettangolo 18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1" name="Gruppo 20"/>
          <p:cNvGrpSpPr/>
          <p:nvPr/>
        </p:nvGrpSpPr>
        <p:grpSpPr>
          <a:xfrm rot="10800000">
            <a:off x="5698547" y="2770913"/>
            <a:ext cx="609601" cy="900546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/>
          <p:cNvGrpSpPr/>
          <p:nvPr/>
        </p:nvGrpSpPr>
        <p:grpSpPr>
          <a:xfrm rot="16200000">
            <a:off x="6995011" y="2734696"/>
            <a:ext cx="609601" cy="900546"/>
            <a:chOff x="4475018" y="3740727"/>
            <a:chExt cx="1136073" cy="1579418"/>
          </a:xfrm>
        </p:grpSpPr>
        <p:sp>
          <p:nvSpPr>
            <p:cNvPr id="25" name="Rettangolo 2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2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7" name="Gruppo 26"/>
          <p:cNvGrpSpPr/>
          <p:nvPr/>
        </p:nvGrpSpPr>
        <p:grpSpPr>
          <a:xfrm>
            <a:off x="8099089" y="2492239"/>
            <a:ext cx="609601" cy="900546"/>
            <a:chOff x="4475018" y="3740727"/>
            <a:chExt cx="1136073" cy="1579418"/>
          </a:xfrm>
        </p:grpSpPr>
        <p:sp>
          <p:nvSpPr>
            <p:cNvPr id="28" name="Rettangolo 27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0" name="Gruppo 29"/>
          <p:cNvGrpSpPr/>
          <p:nvPr/>
        </p:nvGrpSpPr>
        <p:grpSpPr>
          <a:xfrm rot="5400000">
            <a:off x="9460908" y="2717075"/>
            <a:ext cx="609601" cy="900546"/>
            <a:chOff x="4475018" y="3740727"/>
            <a:chExt cx="1136073" cy="1579418"/>
          </a:xfrm>
        </p:grpSpPr>
        <p:sp>
          <p:nvSpPr>
            <p:cNvPr id="31" name="Rettangolo 30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7" name="Triangolo 36"/>
          <p:cNvSpPr/>
          <p:nvPr/>
        </p:nvSpPr>
        <p:spPr>
          <a:xfrm>
            <a:off x="4981610" y="3375164"/>
            <a:ext cx="229383" cy="698072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784950" y="1007053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Il </a:t>
            </a:r>
            <a:r>
              <a:rPr lang="en-US" dirty="0" err="1"/>
              <a:t>posizionatore</a:t>
            </a:r>
            <a:r>
              <a:rPr lang="en-US" dirty="0"/>
              <a:t> in basso fa </a:t>
            </a:r>
            <a:r>
              <a:rPr lang="en-US" dirty="0" err="1"/>
              <a:t>ruotare</a:t>
            </a:r>
            <a:r>
              <a:rPr lang="en-US" dirty="0"/>
              <a:t> di 90 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orario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</a:t>
            </a:r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30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46"/>
    </mc:Choice>
    <mc:Fallback xmlns="">
      <p:transition advTm="1346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1037059" y="2757057"/>
            <a:ext cx="609601" cy="900546"/>
            <a:chOff x="4475018" y="3740727"/>
            <a:chExt cx="1136073" cy="1579418"/>
          </a:xfrm>
        </p:grpSpPr>
        <p:sp>
          <p:nvSpPr>
            <p:cNvPr id="2" name="Rettangolo 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0" name="Connettore 1 9"/>
          <p:cNvCxnSpPr/>
          <p:nvPr/>
        </p:nvCxnSpPr>
        <p:spPr>
          <a:xfrm>
            <a:off x="221673" y="23829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1 10"/>
          <p:cNvCxnSpPr/>
          <p:nvPr/>
        </p:nvCxnSpPr>
        <p:spPr>
          <a:xfrm>
            <a:off x="166255" y="3865419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po 11"/>
          <p:cNvGrpSpPr/>
          <p:nvPr/>
        </p:nvGrpSpPr>
        <p:grpSpPr>
          <a:xfrm rot="16200000">
            <a:off x="2186987" y="2770913"/>
            <a:ext cx="609601" cy="900546"/>
            <a:chOff x="4475018" y="3740727"/>
            <a:chExt cx="1136073" cy="1579418"/>
          </a:xfrm>
        </p:grpSpPr>
        <p:sp>
          <p:nvSpPr>
            <p:cNvPr id="13" name="Rettangolo 12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5" name="Gruppo 14"/>
          <p:cNvGrpSpPr/>
          <p:nvPr/>
        </p:nvGrpSpPr>
        <p:grpSpPr>
          <a:xfrm>
            <a:off x="3418244" y="2741430"/>
            <a:ext cx="609601" cy="900546"/>
            <a:chOff x="4475018" y="3740727"/>
            <a:chExt cx="1136073" cy="1579418"/>
          </a:xfrm>
        </p:grpSpPr>
        <p:sp>
          <p:nvSpPr>
            <p:cNvPr id="16" name="Rettangolo 1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8" name="Gruppo 17"/>
          <p:cNvGrpSpPr/>
          <p:nvPr/>
        </p:nvGrpSpPr>
        <p:grpSpPr>
          <a:xfrm rot="5400000">
            <a:off x="4512923" y="2757057"/>
            <a:ext cx="609601" cy="900546"/>
            <a:chOff x="4475018" y="3740727"/>
            <a:chExt cx="1136073" cy="1579418"/>
          </a:xfrm>
        </p:grpSpPr>
        <p:sp>
          <p:nvSpPr>
            <p:cNvPr id="19" name="Rettangolo 18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1" name="Gruppo 20"/>
          <p:cNvGrpSpPr/>
          <p:nvPr/>
        </p:nvGrpSpPr>
        <p:grpSpPr>
          <a:xfrm rot="10800000">
            <a:off x="5809387" y="2770913"/>
            <a:ext cx="609601" cy="900546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/>
          <p:cNvGrpSpPr/>
          <p:nvPr/>
        </p:nvGrpSpPr>
        <p:grpSpPr>
          <a:xfrm rot="16200000">
            <a:off x="7105851" y="2734696"/>
            <a:ext cx="609601" cy="900546"/>
            <a:chOff x="4475018" y="3740727"/>
            <a:chExt cx="1136073" cy="1579418"/>
          </a:xfrm>
        </p:grpSpPr>
        <p:sp>
          <p:nvSpPr>
            <p:cNvPr id="25" name="Rettangolo 2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2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7" name="Gruppo 26"/>
          <p:cNvGrpSpPr/>
          <p:nvPr/>
        </p:nvGrpSpPr>
        <p:grpSpPr>
          <a:xfrm>
            <a:off x="8209929" y="2492239"/>
            <a:ext cx="609601" cy="900546"/>
            <a:chOff x="4475018" y="3740727"/>
            <a:chExt cx="1136073" cy="1579418"/>
          </a:xfrm>
        </p:grpSpPr>
        <p:sp>
          <p:nvSpPr>
            <p:cNvPr id="28" name="Rettangolo 27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0" name="Gruppo 29"/>
          <p:cNvGrpSpPr/>
          <p:nvPr/>
        </p:nvGrpSpPr>
        <p:grpSpPr>
          <a:xfrm rot="5400000">
            <a:off x="9571748" y="2717075"/>
            <a:ext cx="609601" cy="900546"/>
            <a:chOff x="4475018" y="3740727"/>
            <a:chExt cx="1136073" cy="1579418"/>
          </a:xfrm>
        </p:grpSpPr>
        <p:sp>
          <p:nvSpPr>
            <p:cNvPr id="31" name="Rettangolo 30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7" name="Triangolo 36"/>
          <p:cNvSpPr/>
          <p:nvPr/>
        </p:nvSpPr>
        <p:spPr>
          <a:xfrm>
            <a:off x="4981610" y="3375164"/>
            <a:ext cx="229383" cy="698072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784950" y="1007053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Il </a:t>
            </a:r>
            <a:r>
              <a:rPr lang="en-US" dirty="0" err="1"/>
              <a:t>posizionatore</a:t>
            </a:r>
            <a:r>
              <a:rPr lang="en-US" dirty="0"/>
              <a:t> in basso fa </a:t>
            </a:r>
            <a:r>
              <a:rPr lang="en-US" dirty="0" err="1"/>
              <a:t>ruotare</a:t>
            </a:r>
            <a:r>
              <a:rPr lang="en-US" dirty="0"/>
              <a:t> di 90 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orario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</a:t>
            </a:r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708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95"/>
    </mc:Choice>
    <mc:Fallback xmlns="">
      <p:transition advTm="695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1092479" y="2757057"/>
            <a:ext cx="609601" cy="900546"/>
            <a:chOff x="4475018" y="3740727"/>
            <a:chExt cx="1136073" cy="1579418"/>
          </a:xfrm>
        </p:grpSpPr>
        <p:sp>
          <p:nvSpPr>
            <p:cNvPr id="2" name="Rettangolo 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0" name="Connettore 1 9"/>
          <p:cNvCxnSpPr/>
          <p:nvPr/>
        </p:nvCxnSpPr>
        <p:spPr>
          <a:xfrm>
            <a:off x="221673" y="23829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1 10"/>
          <p:cNvCxnSpPr/>
          <p:nvPr/>
        </p:nvCxnSpPr>
        <p:spPr>
          <a:xfrm>
            <a:off x="166255" y="3865419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po 11"/>
          <p:cNvGrpSpPr/>
          <p:nvPr/>
        </p:nvGrpSpPr>
        <p:grpSpPr>
          <a:xfrm rot="16200000">
            <a:off x="2242407" y="2770913"/>
            <a:ext cx="609601" cy="900546"/>
            <a:chOff x="4475018" y="3740727"/>
            <a:chExt cx="1136073" cy="1579418"/>
          </a:xfrm>
        </p:grpSpPr>
        <p:sp>
          <p:nvSpPr>
            <p:cNvPr id="13" name="Rettangolo 12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5" name="Gruppo 14"/>
          <p:cNvGrpSpPr/>
          <p:nvPr/>
        </p:nvGrpSpPr>
        <p:grpSpPr>
          <a:xfrm>
            <a:off x="3473664" y="2741430"/>
            <a:ext cx="609601" cy="900546"/>
            <a:chOff x="4475018" y="3740727"/>
            <a:chExt cx="1136073" cy="1579418"/>
          </a:xfrm>
        </p:grpSpPr>
        <p:sp>
          <p:nvSpPr>
            <p:cNvPr id="16" name="Rettangolo 1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8" name="Gruppo 17"/>
          <p:cNvGrpSpPr/>
          <p:nvPr/>
        </p:nvGrpSpPr>
        <p:grpSpPr>
          <a:xfrm rot="6770091">
            <a:off x="4611889" y="2687558"/>
            <a:ext cx="609601" cy="900546"/>
            <a:chOff x="4475018" y="3740727"/>
            <a:chExt cx="1136073" cy="1579418"/>
          </a:xfrm>
        </p:grpSpPr>
        <p:sp>
          <p:nvSpPr>
            <p:cNvPr id="19" name="Rettangolo 18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1" name="Gruppo 20"/>
          <p:cNvGrpSpPr/>
          <p:nvPr/>
        </p:nvGrpSpPr>
        <p:grpSpPr>
          <a:xfrm rot="10800000">
            <a:off x="5809387" y="2770913"/>
            <a:ext cx="609601" cy="900546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/>
          <p:cNvGrpSpPr/>
          <p:nvPr/>
        </p:nvGrpSpPr>
        <p:grpSpPr>
          <a:xfrm rot="16200000">
            <a:off x="7161271" y="2734696"/>
            <a:ext cx="609601" cy="900546"/>
            <a:chOff x="4475018" y="3740727"/>
            <a:chExt cx="1136073" cy="1579418"/>
          </a:xfrm>
        </p:grpSpPr>
        <p:sp>
          <p:nvSpPr>
            <p:cNvPr id="25" name="Rettangolo 2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2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7" name="Gruppo 26"/>
          <p:cNvGrpSpPr/>
          <p:nvPr/>
        </p:nvGrpSpPr>
        <p:grpSpPr>
          <a:xfrm>
            <a:off x="8265349" y="2492239"/>
            <a:ext cx="609601" cy="900546"/>
            <a:chOff x="4475018" y="3740727"/>
            <a:chExt cx="1136073" cy="1579418"/>
          </a:xfrm>
        </p:grpSpPr>
        <p:sp>
          <p:nvSpPr>
            <p:cNvPr id="28" name="Rettangolo 27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0" name="Gruppo 29"/>
          <p:cNvGrpSpPr/>
          <p:nvPr/>
        </p:nvGrpSpPr>
        <p:grpSpPr>
          <a:xfrm rot="5400000">
            <a:off x="9627168" y="2717075"/>
            <a:ext cx="609601" cy="900546"/>
            <a:chOff x="4475018" y="3740727"/>
            <a:chExt cx="1136073" cy="1579418"/>
          </a:xfrm>
        </p:grpSpPr>
        <p:sp>
          <p:nvSpPr>
            <p:cNvPr id="31" name="Rettangolo 30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7" name="Triangolo 36"/>
          <p:cNvSpPr/>
          <p:nvPr/>
        </p:nvSpPr>
        <p:spPr>
          <a:xfrm>
            <a:off x="4981610" y="3375164"/>
            <a:ext cx="229383" cy="698072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784950" y="1007053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Il </a:t>
            </a:r>
            <a:r>
              <a:rPr lang="en-US" dirty="0" err="1"/>
              <a:t>posizionatore</a:t>
            </a:r>
            <a:r>
              <a:rPr lang="en-US" dirty="0"/>
              <a:t> in basso fa </a:t>
            </a:r>
            <a:r>
              <a:rPr lang="en-US" dirty="0" err="1"/>
              <a:t>ruotare</a:t>
            </a:r>
            <a:r>
              <a:rPr lang="en-US" dirty="0"/>
              <a:t> di 90 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orario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</a:t>
            </a:r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210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07"/>
    </mc:Choice>
    <mc:Fallback xmlns="">
      <p:transition advTm="60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1999" cy="6991828"/>
          </a:xfrm>
        </p:spPr>
      </p:pic>
      <p:sp>
        <p:nvSpPr>
          <p:cNvPr id="5" name="Rettangolo 4"/>
          <p:cNvSpPr/>
          <p:nvPr/>
        </p:nvSpPr>
        <p:spPr>
          <a:xfrm>
            <a:off x="2142955" y="2813415"/>
            <a:ext cx="7906081" cy="10772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E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SMILZO lo scheletro con la passione per la musica swing...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2789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221"/>
    </mc:Choice>
    <mc:Fallback xmlns="">
      <p:transition advTm="3221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1521972" y="2757057"/>
            <a:ext cx="609601" cy="900546"/>
            <a:chOff x="4475018" y="3740727"/>
            <a:chExt cx="1136073" cy="1579418"/>
          </a:xfrm>
        </p:grpSpPr>
        <p:sp>
          <p:nvSpPr>
            <p:cNvPr id="2" name="Rettangolo 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0" name="Connettore 1 9"/>
          <p:cNvCxnSpPr/>
          <p:nvPr/>
        </p:nvCxnSpPr>
        <p:spPr>
          <a:xfrm>
            <a:off x="221673" y="23829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1 10"/>
          <p:cNvCxnSpPr/>
          <p:nvPr/>
        </p:nvCxnSpPr>
        <p:spPr>
          <a:xfrm>
            <a:off x="166255" y="3865419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po 11"/>
          <p:cNvGrpSpPr/>
          <p:nvPr/>
        </p:nvGrpSpPr>
        <p:grpSpPr>
          <a:xfrm rot="16200000">
            <a:off x="2671900" y="2770913"/>
            <a:ext cx="609601" cy="900546"/>
            <a:chOff x="4475018" y="3740727"/>
            <a:chExt cx="1136073" cy="1579418"/>
          </a:xfrm>
        </p:grpSpPr>
        <p:sp>
          <p:nvSpPr>
            <p:cNvPr id="13" name="Rettangolo 12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5" name="Gruppo 14"/>
          <p:cNvGrpSpPr/>
          <p:nvPr/>
        </p:nvGrpSpPr>
        <p:grpSpPr>
          <a:xfrm>
            <a:off x="3903157" y="2741430"/>
            <a:ext cx="609601" cy="900546"/>
            <a:chOff x="4475018" y="3740727"/>
            <a:chExt cx="1136073" cy="1579418"/>
          </a:xfrm>
        </p:grpSpPr>
        <p:sp>
          <p:nvSpPr>
            <p:cNvPr id="16" name="Rettangolo 1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8" name="Gruppo 17"/>
          <p:cNvGrpSpPr/>
          <p:nvPr/>
        </p:nvGrpSpPr>
        <p:grpSpPr>
          <a:xfrm rot="10800000">
            <a:off x="5041382" y="2687558"/>
            <a:ext cx="609601" cy="900546"/>
            <a:chOff x="4475018" y="3740727"/>
            <a:chExt cx="1136073" cy="1579418"/>
          </a:xfrm>
        </p:grpSpPr>
        <p:sp>
          <p:nvSpPr>
            <p:cNvPr id="19" name="Rettangolo 18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1" name="Gruppo 20"/>
          <p:cNvGrpSpPr/>
          <p:nvPr/>
        </p:nvGrpSpPr>
        <p:grpSpPr>
          <a:xfrm rot="10800000">
            <a:off x="6238880" y="2770913"/>
            <a:ext cx="609601" cy="900546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/>
          <p:cNvGrpSpPr/>
          <p:nvPr/>
        </p:nvGrpSpPr>
        <p:grpSpPr>
          <a:xfrm rot="16200000">
            <a:off x="7590764" y="2734696"/>
            <a:ext cx="609601" cy="900546"/>
            <a:chOff x="4475018" y="3740727"/>
            <a:chExt cx="1136073" cy="1579418"/>
          </a:xfrm>
        </p:grpSpPr>
        <p:sp>
          <p:nvSpPr>
            <p:cNvPr id="25" name="Rettangolo 2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2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7" name="Gruppo 26"/>
          <p:cNvGrpSpPr/>
          <p:nvPr/>
        </p:nvGrpSpPr>
        <p:grpSpPr>
          <a:xfrm>
            <a:off x="8694842" y="2492239"/>
            <a:ext cx="609601" cy="900546"/>
            <a:chOff x="4475018" y="3740727"/>
            <a:chExt cx="1136073" cy="1579418"/>
          </a:xfrm>
        </p:grpSpPr>
        <p:sp>
          <p:nvSpPr>
            <p:cNvPr id="28" name="Rettangolo 27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0" name="Gruppo 29"/>
          <p:cNvGrpSpPr/>
          <p:nvPr/>
        </p:nvGrpSpPr>
        <p:grpSpPr>
          <a:xfrm rot="5400000">
            <a:off x="10056661" y="2717075"/>
            <a:ext cx="609601" cy="900546"/>
            <a:chOff x="4475018" y="3740727"/>
            <a:chExt cx="1136073" cy="1579418"/>
          </a:xfrm>
        </p:grpSpPr>
        <p:sp>
          <p:nvSpPr>
            <p:cNvPr id="31" name="Rettangolo 30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7" name="Triangolo 36"/>
          <p:cNvSpPr/>
          <p:nvPr/>
        </p:nvSpPr>
        <p:spPr>
          <a:xfrm>
            <a:off x="4985963" y="3489770"/>
            <a:ext cx="229383" cy="698072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784950" y="1007053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Il </a:t>
            </a:r>
            <a:r>
              <a:rPr lang="en-US" dirty="0" err="1"/>
              <a:t>posizionatore</a:t>
            </a:r>
            <a:r>
              <a:rPr lang="en-US" dirty="0"/>
              <a:t> in basso fa </a:t>
            </a:r>
            <a:r>
              <a:rPr lang="en-US" dirty="0" err="1"/>
              <a:t>ruotare</a:t>
            </a:r>
            <a:r>
              <a:rPr lang="en-US" dirty="0"/>
              <a:t> di 90 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orario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</a:t>
            </a:r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8436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336"/>
    </mc:Choice>
    <mc:Fallback xmlns="">
      <p:transition advTm="2336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856944" y="1246396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/>
              <a:t>Supponiamo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ci </a:t>
            </a:r>
            <a:r>
              <a:rPr lang="en-US" dirty="0" err="1"/>
              <a:t>siano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posizionatori</a:t>
            </a:r>
            <a:r>
              <a:rPr lang="en-US" dirty="0"/>
              <a:t> </a:t>
            </a:r>
            <a:r>
              <a:rPr lang="en-US" dirty="0" err="1"/>
              <a:t>passivi</a:t>
            </a:r>
            <a:r>
              <a:rPr lang="en-US" dirty="0"/>
              <a:t>: </a:t>
            </a:r>
            <a:r>
              <a:rPr lang="en-US" dirty="0" err="1"/>
              <a:t>uno</a:t>
            </a:r>
            <a:r>
              <a:rPr lang="en-US" dirty="0"/>
              <a:t> in alto e </a:t>
            </a:r>
            <a:r>
              <a:rPr lang="en-US" dirty="0" err="1"/>
              <a:t>uno</a:t>
            </a:r>
            <a:r>
              <a:rPr lang="en-US" dirty="0"/>
              <a:t> in basso</a:t>
            </a:r>
            <a:endParaRPr lang="it-IT" dirty="0"/>
          </a:p>
        </p:txBody>
      </p:sp>
      <p:grpSp>
        <p:nvGrpSpPr>
          <p:cNvPr id="4" name="Gruppo 3"/>
          <p:cNvGrpSpPr/>
          <p:nvPr/>
        </p:nvGrpSpPr>
        <p:grpSpPr>
          <a:xfrm>
            <a:off x="856944" y="2660072"/>
            <a:ext cx="609601" cy="900546"/>
            <a:chOff x="4475018" y="3740727"/>
            <a:chExt cx="1136073" cy="1579418"/>
          </a:xfrm>
        </p:grpSpPr>
        <p:sp>
          <p:nvSpPr>
            <p:cNvPr id="2" name="Rettangolo 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0" name="Connettore 1 9"/>
          <p:cNvCxnSpPr/>
          <p:nvPr/>
        </p:nvCxnSpPr>
        <p:spPr>
          <a:xfrm>
            <a:off x="221673" y="23829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1 10"/>
          <p:cNvCxnSpPr/>
          <p:nvPr/>
        </p:nvCxnSpPr>
        <p:spPr>
          <a:xfrm>
            <a:off x="166255" y="3865419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po 11"/>
          <p:cNvGrpSpPr/>
          <p:nvPr/>
        </p:nvGrpSpPr>
        <p:grpSpPr>
          <a:xfrm rot="16200000">
            <a:off x="2006872" y="2673928"/>
            <a:ext cx="609601" cy="900546"/>
            <a:chOff x="4475018" y="3740727"/>
            <a:chExt cx="1136073" cy="1579418"/>
          </a:xfrm>
        </p:grpSpPr>
        <p:sp>
          <p:nvSpPr>
            <p:cNvPr id="13" name="Rettangolo 12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5" name="Gruppo 14"/>
          <p:cNvGrpSpPr/>
          <p:nvPr/>
        </p:nvGrpSpPr>
        <p:grpSpPr>
          <a:xfrm>
            <a:off x="3238129" y="2644445"/>
            <a:ext cx="609601" cy="900546"/>
            <a:chOff x="4475018" y="3740727"/>
            <a:chExt cx="1136073" cy="1579418"/>
          </a:xfrm>
        </p:grpSpPr>
        <p:sp>
          <p:nvSpPr>
            <p:cNvPr id="16" name="Rettangolo 1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8" name="Gruppo 17"/>
          <p:cNvGrpSpPr/>
          <p:nvPr/>
        </p:nvGrpSpPr>
        <p:grpSpPr>
          <a:xfrm rot="5400000">
            <a:off x="4332808" y="2660072"/>
            <a:ext cx="609601" cy="900546"/>
            <a:chOff x="4475018" y="3740727"/>
            <a:chExt cx="1136073" cy="1579418"/>
          </a:xfrm>
        </p:grpSpPr>
        <p:sp>
          <p:nvSpPr>
            <p:cNvPr id="19" name="Rettangolo 18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1" name="Gruppo 20"/>
          <p:cNvGrpSpPr/>
          <p:nvPr/>
        </p:nvGrpSpPr>
        <p:grpSpPr>
          <a:xfrm rot="10800000">
            <a:off x="5629272" y="2673928"/>
            <a:ext cx="609601" cy="900546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/>
          <p:cNvGrpSpPr/>
          <p:nvPr/>
        </p:nvGrpSpPr>
        <p:grpSpPr>
          <a:xfrm rot="16200000">
            <a:off x="6925736" y="2637711"/>
            <a:ext cx="609601" cy="900546"/>
            <a:chOff x="4475018" y="3740727"/>
            <a:chExt cx="1136073" cy="1579418"/>
          </a:xfrm>
        </p:grpSpPr>
        <p:sp>
          <p:nvSpPr>
            <p:cNvPr id="25" name="Rettangolo 2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2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7" name="Gruppo 26"/>
          <p:cNvGrpSpPr/>
          <p:nvPr/>
        </p:nvGrpSpPr>
        <p:grpSpPr>
          <a:xfrm>
            <a:off x="8099089" y="2492239"/>
            <a:ext cx="609601" cy="900546"/>
            <a:chOff x="4475018" y="3740727"/>
            <a:chExt cx="1136073" cy="1579418"/>
          </a:xfrm>
        </p:grpSpPr>
        <p:sp>
          <p:nvSpPr>
            <p:cNvPr id="28" name="Rettangolo 27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0" name="Gruppo 29"/>
          <p:cNvGrpSpPr/>
          <p:nvPr/>
        </p:nvGrpSpPr>
        <p:grpSpPr>
          <a:xfrm rot="5400000">
            <a:off x="9391633" y="2620090"/>
            <a:ext cx="609601" cy="900546"/>
            <a:chOff x="4475018" y="3740727"/>
            <a:chExt cx="1136073" cy="1579418"/>
          </a:xfrm>
        </p:grpSpPr>
        <p:sp>
          <p:nvSpPr>
            <p:cNvPr id="31" name="Rettangolo 30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" name="Triangolo 2"/>
          <p:cNvSpPr/>
          <p:nvPr/>
        </p:nvSpPr>
        <p:spPr>
          <a:xfrm rot="10800000">
            <a:off x="3597393" y="2095242"/>
            <a:ext cx="314631" cy="630556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Triangolo 36"/>
          <p:cNvSpPr/>
          <p:nvPr/>
        </p:nvSpPr>
        <p:spPr>
          <a:xfrm>
            <a:off x="4981610" y="3375164"/>
            <a:ext cx="229383" cy="698072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784950" y="4468494"/>
            <a:ext cx="10298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Il </a:t>
            </a:r>
            <a:r>
              <a:rPr lang="en-US" dirty="0" err="1"/>
              <a:t>posizionatore</a:t>
            </a:r>
            <a:r>
              <a:rPr lang="en-US" dirty="0"/>
              <a:t> in alto fa </a:t>
            </a:r>
            <a:r>
              <a:rPr lang="en-US" dirty="0" err="1"/>
              <a:t>ruotare</a:t>
            </a:r>
            <a:r>
              <a:rPr lang="en-US" dirty="0"/>
              <a:t> di 90 </a:t>
            </a:r>
            <a:r>
              <a:rPr lang="en-US" dirty="0" err="1"/>
              <a:t>gradi</a:t>
            </a:r>
            <a:r>
              <a:rPr lang="en-US" dirty="0"/>
              <a:t> in </a:t>
            </a:r>
            <a:r>
              <a:rPr lang="en-US" dirty="0" err="1"/>
              <a:t>senso</a:t>
            </a:r>
            <a:r>
              <a:rPr lang="en-US" dirty="0"/>
              <a:t> </a:t>
            </a:r>
            <a:r>
              <a:rPr lang="en-US" dirty="0" err="1"/>
              <a:t>antiorario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solo se ha la </a:t>
            </a:r>
            <a:r>
              <a:rPr lang="en-US" dirty="0" err="1"/>
              <a:t>sporgenza</a:t>
            </a:r>
            <a:r>
              <a:rPr lang="en-US" dirty="0"/>
              <a:t> </a:t>
            </a:r>
            <a:r>
              <a:rPr lang="en-US" dirty="0" err="1"/>
              <a:t>rivolta</a:t>
            </a:r>
            <a:r>
              <a:rPr lang="en-US" dirty="0"/>
              <a:t> verso </a:t>
            </a:r>
            <a:r>
              <a:rPr lang="en-US" dirty="0" err="1"/>
              <a:t>l’alto</a:t>
            </a:r>
            <a:r>
              <a:rPr lang="en-US" dirty="0"/>
              <a:t> </a:t>
            </a:r>
            <a:endParaRPr lang="it-IT" dirty="0"/>
          </a:p>
        </p:txBody>
      </p:sp>
      <p:grpSp>
        <p:nvGrpSpPr>
          <p:cNvPr id="33" name="Gruppo 32"/>
          <p:cNvGrpSpPr/>
          <p:nvPr/>
        </p:nvGrpSpPr>
        <p:grpSpPr>
          <a:xfrm>
            <a:off x="5073572" y="5590462"/>
            <a:ext cx="609601" cy="900546"/>
            <a:chOff x="4475018" y="3740727"/>
            <a:chExt cx="1136073" cy="1579418"/>
          </a:xfrm>
        </p:grpSpPr>
        <p:sp>
          <p:nvSpPr>
            <p:cNvPr id="34" name="Rettangolo 33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5" name="Rettangolo 34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6" name="Triangolo 35"/>
          <p:cNvSpPr/>
          <p:nvPr/>
        </p:nvSpPr>
        <p:spPr>
          <a:xfrm rot="10800000">
            <a:off x="5432836" y="5041259"/>
            <a:ext cx="314631" cy="630556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29827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060"/>
    </mc:Choice>
    <mc:Fallback xmlns="">
      <p:transition advTm="8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6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926219" y="2660072"/>
            <a:ext cx="609601" cy="900546"/>
            <a:chOff x="4475018" y="3740727"/>
            <a:chExt cx="1136073" cy="1579418"/>
          </a:xfrm>
        </p:grpSpPr>
        <p:sp>
          <p:nvSpPr>
            <p:cNvPr id="2" name="Rettangolo 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0" name="Connettore 1 9"/>
          <p:cNvCxnSpPr/>
          <p:nvPr/>
        </p:nvCxnSpPr>
        <p:spPr>
          <a:xfrm>
            <a:off x="221673" y="23829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1 10"/>
          <p:cNvCxnSpPr/>
          <p:nvPr/>
        </p:nvCxnSpPr>
        <p:spPr>
          <a:xfrm>
            <a:off x="166255" y="3865419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po 11"/>
          <p:cNvGrpSpPr/>
          <p:nvPr/>
        </p:nvGrpSpPr>
        <p:grpSpPr>
          <a:xfrm rot="16200000">
            <a:off x="2076147" y="2673928"/>
            <a:ext cx="609601" cy="900546"/>
            <a:chOff x="4475018" y="3740727"/>
            <a:chExt cx="1136073" cy="1579418"/>
          </a:xfrm>
        </p:grpSpPr>
        <p:sp>
          <p:nvSpPr>
            <p:cNvPr id="13" name="Rettangolo 12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5" name="Gruppo 14"/>
          <p:cNvGrpSpPr/>
          <p:nvPr/>
        </p:nvGrpSpPr>
        <p:grpSpPr>
          <a:xfrm>
            <a:off x="3307404" y="2644445"/>
            <a:ext cx="609601" cy="900546"/>
            <a:chOff x="4475018" y="3740727"/>
            <a:chExt cx="1136073" cy="1579418"/>
          </a:xfrm>
        </p:grpSpPr>
        <p:sp>
          <p:nvSpPr>
            <p:cNvPr id="16" name="Rettangolo 1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8" name="Gruppo 17"/>
          <p:cNvGrpSpPr/>
          <p:nvPr/>
        </p:nvGrpSpPr>
        <p:grpSpPr>
          <a:xfrm rot="5400000">
            <a:off x="4402083" y="2660072"/>
            <a:ext cx="609601" cy="900546"/>
            <a:chOff x="4475018" y="3740727"/>
            <a:chExt cx="1136073" cy="1579418"/>
          </a:xfrm>
        </p:grpSpPr>
        <p:sp>
          <p:nvSpPr>
            <p:cNvPr id="19" name="Rettangolo 18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1" name="Gruppo 20"/>
          <p:cNvGrpSpPr/>
          <p:nvPr/>
        </p:nvGrpSpPr>
        <p:grpSpPr>
          <a:xfrm rot="10800000">
            <a:off x="5698547" y="2673928"/>
            <a:ext cx="609601" cy="900546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/>
          <p:cNvGrpSpPr/>
          <p:nvPr/>
        </p:nvGrpSpPr>
        <p:grpSpPr>
          <a:xfrm rot="16200000">
            <a:off x="6995011" y="2637711"/>
            <a:ext cx="609601" cy="900546"/>
            <a:chOff x="4475018" y="3740727"/>
            <a:chExt cx="1136073" cy="1579418"/>
          </a:xfrm>
        </p:grpSpPr>
        <p:sp>
          <p:nvSpPr>
            <p:cNvPr id="25" name="Rettangolo 2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2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7" name="Gruppo 26"/>
          <p:cNvGrpSpPr/>
          <p:nvPr/>
        </p:nvGrpSpPr>
        <p:grpSpPr>
          <a:xfrm>
            <a:off x="8099089" y="2492239"/>
            <a:ext cx="609601" cy="900546"/>
            <a:chOff x="4475018" y="3740727"/>
            <a:chExt cx="1136073" cy="1579418"/>
          </a:xfrm>
        </p:grpSpPr>
        <p:sp>
          <p:nvSpPr>
            <p:cNvPr id="28" name="Rettangolo 27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0" name="Gruppo 29"/>
          <p:cNvGrpSpPr/>
          <p:nvPr/>
        </p:nvGrpSpPr>
        <p:grpSpPr>
          <a:xfrm rot="5400000">
            <a:off x="9460908" y="2620090"/>
            <a:ext cx="609601" cy="900546"/>
            <a:chOff x="4475018" y="3740727"/>
            <a:chExt cx="1136073" cy="1579418"/>
          </a:xfrm>
        </p:grpSpPr>
        <p:sp>
          <p:nvSpPr>
            <p:cNvPr id="31" name="Rettangolo 30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" name="Triangolo 2"/>
          <p:cNvSpPr/>
          <p:nvPr/>
        </p:nvSpPr>
        <p:spPr>
          <a:xfrm rot="10800000">
            <a:off x="3597393" y="2095242"/>
            <a:ext cx="314631" cy="630556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784950" y="1166292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Il </a:t>
            </a:r>
            <a:r>
              <a:rPr lang="en-US" dirty="0" err="1"/>
              <a:t>posizionatore</a:t>
            </a:r>
            <a:r>
              <a:rPr lang="en-US" dirty="0"/>
              <a:t> in alto fa </a:t>
            </a:r>
            <a:r>
              <a:rPr lang="en-US" dirty="0" err="1"/>
              <a:t>ruotare</a:t>
            </a:r>
            <a:r>
              <a:rPr lang="en-US" dirty="0"/>
              <a:t> di 90 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antiorario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solo se ha la </a:t>
            </a:r>
            <a:r>
              <a:rPr lang="en-US" dirty="0" err="1"/>
              <a:t>sporgenza</a:t>
            </a:r>
            <a:r>
              <a:rPr lang="en-US" dirty="0"/>
              <a:t> </a:t>
            </a:r>
            <a:r>
              <a:rPr lang="en-US" dirty="0" err="1"/>
              <a:t>rivolta</a:t>
            </a:r>
            <a:r>
              <a:rPr lang="en-US" dirty="0"/>
              <a:t> verso </a:t>
            </a:r>
            <a:r>
              <a:rPr lang="en-US" dirty="0" err="1"/>
              <a:t>l’alto</a:t>
            </a:r>
            <a:r>
              <a:rPr lang="en-US" dirty="0"/>
              <a:t> </a:t>
            </a:r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371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23"/>
    </mc:Choice>
    <mc:Fallback xmlns="">
      <p:transition advTm="623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1092478" y="2660072"/>
            <a:ext cx="609601" cy="900546"/>
            <a:chOff x="4475018" y="3740727"/>
            <a:chExt cx="1136073" cy="1579418"/>
          </a:xfrm>
        </p:grpSpPr>
        <p:sp>
          <p:nvSpPr>
            <p:cNvPr id="2" name="Rettangolo 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0" name="Connettore 1 9"/>
          <p:cNvCxnSpPr/>
          <p:nvPr/>
        </p:nvCxnSpPr>
        <p:spPr>
          <a:xfrm>
            <a:off x="221673" y="23829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1 10"/>
          <p:cNvCxnSpPr/>
          <p:nvPr/>
        </p:nvCxnSpPr>
        <p:spPr>
          <a:xfrm>
            <a:off x="166255" y="3865419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po 11"/>
          <p:cNvGrpSpPr/>
          <p:nvPr/>
        </p:nvGrpSpPr>
        <p:grpSpPr>
          <a:xfrm rot="16200000">
            <a:off x="2242406" y="2673928"/>
            <a:ext cx="609601" cy="900546"/>
            <a:chOff x="4475018" y="3740727"/>
            <a:chExt cx="1136073" cy="1579418"/>
          </a:xfrm>
        </p:grpSpPr>
        <p:sp>
          <p:nvSpPr>
            <p:cNvPr id="13" name="Rettangolo 12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5" name="Gruppo 14"/>
          <p:cNvGrpSpPr/>
          <p:nvPr/>
        </p:nvGrpSpPr>
        <p:grpSpPr>
          <a:xfrm rot="20444544">
            <a:off x="3459808" y="2644445"/>
            <a:ext cx="609601" cy="900546"/>
            <a:chOff x="4475018" y="3740727"/>
            <a:chExt cx="1136073" cy="1579418"/>
          </a:xfrm>
        </p:grpSpPr>
        <p:sp>
          <p:nvSpPr>
            <p:cNvPr id="16" name="Rettangolo 1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8" name="Gruppo 17"/>
          <p:cNvGrpSpPr/>
          <p:nvPr/>
        </p:nvGrpSpPr>
        <p:grpSpPr>
          <a:xfrm rot="5400000">
            <a:off x="4568342" y="2660072"/>
            <a:ext cx="609601" cy="900546"/>
            <a:chOff x="4475018" y="3740727"/>
            <a:chExt cx="1136073" cy="1579418"/>
          </a:xfrm>
        </p:grpSpPr>
        <p:sp>
          <p:nvSpPr>
            <p:cNvPr id="19" name="Rettangolo 18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1" name="Gruppo 20"/>
          <p:cNvGrpSpPr/>
          <p:nvPr/>
        </p:nvGrpSpPr>
        <p:grpSpPr>
          <a:xfrm rot="10800000">
            <a:off x="5864806" y="2673928"/>
            <a:ext cx="609601" cy="900546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/>
          <p:cNvGrpSpPr/>
          <p:nvPr/>
        </p:nvGrpSpPr>
        <p:grpSpPr>
          <a:xfrm rot="16200000">
            <a:off x="7161270" y="2637711"/>
            <a:ext cx="609601" cy="900546"/>
            <a:chOff x="4475018" y="3740727"/>
            <a:chExt cx="1136073" cy="1579418"/>
          </a:xfrm>
        </p:grpSpPr>
        <p:sp>
          <p:nvSpPr>
            <p:cNvPr id="25" name="Rettangolo 2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2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7" name="Gruppo 26"/>
          <p:cNvGrpSpPr/>
          <p:nvPr/>
        </p:nvGrpSpPr>
        <p:grpSpPr>
          <a:xfrm>
            <a:off x="8223783" y="2492239"/>
            <a:ext cx="609601" cy="900546"/>
            <a:chOff x="4475018" y="3740727"/>
            <a:chExt cx="1136073" cy="1579418"/>
          </a:xfrm>
        </p:grpSpPr>
        <p:sp>
          <p:nvSpPr>
            <p:cNvPr id="28" name="Rettangolo 27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0" name="Gruppo 29"/>
          <p:cNvGrpSpPr/>
          <p:nvPr/>
        </p:nvGrpSpPr>
        <p:grpSpPr>
          <a:xfrm rot="5400000">
            <a:off x="9585602" y="2620090"/>
            <a:ext cx="609601" cy="900546"/>
            <a:chOff x="4475018" y="3740727"/>
            <a:chExt cx="1136073" cy="1579418"/>
          </a:xfrm>
        </p:grpSpPr>
        <p:sp>
          <p:nvSpPr>
            <p:cNvPr id="31" name="Rettangolo 30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" name="Triangolo 2"/>
          <p:cNvSpPr/>
          <p:nvPr/>
        </p:nvSpPr>
        <p:spPr>
          <a:xfrm rot="10800000">
            <a:off x="3597393" y="2095242"/>
            <a:ext cx="314631" cy="630556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784950" y="1166292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Il </a:t>
            </a:r>
            <a:r>
              <a:rPr lang="en-US" dirty="0" err="1"/>
              <a:t>posizionatore</a:t>
            </a:r>
            <a:r>
              <a:rPr lang="en-US" dirty="0"/>
              <a:t> in alto fa </a:t>
            </a:r>
            <a:r>
              <a:rPr lang="en-US" dirty="0" err="1"/>
              <a:t>ruotare</a:t>
            </a:r>
            <a:r>
              <a:rPr lang="en-US" dirty="0"/>
              <a:t> di 90 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antiorario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solo se ha la </a:t>
            </a:r>
            <a:r>
              <a:rPr lang="en-US" dirty="0" err="1"/>
              <a:t>sporgenza</a:t>
            </a:r>
            <a:r>
              <a:rPr lang="en-US" dirty="0"/>
              <a:t> </a:t>
            </a:r>
            <a:r>
              <a:rPr lang="en-US" dirty="0" err="1"/>
              <a:t>rivolta</a:t>
            </a:r>
            <a:r>
              <a:rPr lang="en-US" dirty="0"/>
              <a:t> verso </a:t>
            </a:r>
            <a:r>
              <a:rPr lang="en-US" dirty="0" err="1"/>
              <a:t>l’alto</a:t>
            </a:r>
            <a:r>
              <a:rPr lang="en-US" dirty="0"/>
              <a:t> </a:t>
            </a:r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843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51"/>
    </mc:Choice>
    <mc:Fallback xmlns="">
      <p:transition advTm="551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1244882" y="2660072"/>
            <a:ext cx="609601" cy="900546"/>
            <a:chOff x="4475018" y="3740727"/>
            <a:chExt cx="1136073" cy="1579418"/>
          </a:xfrm>
        </p:grpSpPr>
        <p:sp>
          <p:nvSpPr>
            <p:cNvPr id="2" name="Rettangolo 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0" name="Connettore 1 9"/>
          <p:cNvCxnSpPr/>
          <p:nvPr/>
        </p:nvCxnSpPr>
        <p:spPr>
          <a:xfrm>
            <a:off x="221673" y="23829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1 10"/>
          <p:cNvCxnSpPr/>
          <p:nvPr/>
        </p:nvCxnSpPr>
        <p:spPr>
          <a:xfrm>
            <a:off x="166255" y="3865419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po 11"/>
          <p:cNvGrpSpPr/>
          <p:nvPr/>
        </p:nvGrpSpPr>
        <p:grpSpPr>
          <a:xfrm rot="16200000">
            <a:off x="2394810" y="2673928"/>
            <a:ext cx="609601" cy="900546"/>
            <a:chOff x="4475018" y="3740727"/>
            <a:chExt cx="1136073" cy="1579418"/>
          </a:xfrm>
        </p:grpSpPr>
        <p:sp>
          <p:nvSpPr>
            <p:cNvPr id="13" name="Rettangolo 12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5" name="Gruppo 14"/>
          <p:cNvGrpSpPr/>
          <p:nvPr/>
        </p:nvGrpSpPr>
        <p:grpSpPr>
          <a:xfrm rot="19327573">
            <a:off x="3609630" y="2620088"/>
            <a:ext cx="609601" cy="900546"/>
            <a:chOff x="4475018" y="3740727"/>
            <a:chExt cx="1136073" cy="1579418"/>
          </a:xfrm>
        </p:grpSpPr>
        <p:sp>
          <p:nvSpPr>
            <p:cNvPr id="16" name="Rettangolo 1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8" name="Gruppo 17"/>
          <p:cNvGrpSpPr/>
          <p:nvPr/>
        </p:nvGrpSpPr>
        <p:grpSpPr>
          <a:xfrm rot="5400000">
            <a:off x="4720746" y="2660072"/>
            <a:ext cx="609601" cy="900546"/>
            <a:chOff x="4475018" y="3740727"/>
            <a:chExt cx="1136073" cy="1579418"/>
          </a:xfrm>
        </p:grpSpPr>
        <p:sp>
          <p:nvSpPr>
            <p:cNvPr id="19" name="Rettangolo 18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1" name="Gruppo 20"/>
          <p:cNvGrpSpPr/>
          <p:nvPr/>
        </p:nvGrpSpPr>
        <p:grpSpPr>
          <a:xfrm rot="10800000">
            <a:off x="6017210" y="2673928"/>
            <a:ext cx="609601" cy="900546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/>
          <p:cNvGrpSpPr/>
          <p:nvPr/>
        </p:nvGrpSpPr>
        <p:grpSpPr>
          <a:xfrm rot="16200000">
            <a:off x="7313674" y="2637711"/>
            <a:ext cx="609601" cy="900546"/>
            <a:chOff x="4475018" y="3740727"/>
            <a:chExt cx="1136073" cy="1579418"/>
          </a:xfrm>
        </p:grpSpPr>
        <p:sp>
          <p:nvSpPr>
            <p:cNvPr id="25" name="Rettangolo 2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2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7" name="Gruppo 26"/>
          <p:cNvGrpSpPr/>
          <p:nvPr/>
        </p:nvGrpSpPr>
        <p:grpSpPr>
          <a:xfrm>
            <a:off x="8223783" y="2492239"/>
            <a:ext cx="609601" cy="900546"/>
            <a:chOff x="4475018" y="3740727"/>
            <a:chExt cx="1136073" cy="1579418"/>
          </a:xfrm>
        </p:grpSpPr>
        <p:sp>
          <p:nvSpPr>
            <p:cNvPr id="28" name="Rettangolo 27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0" name="Gruppo 29"/>
          <p:cNvGrpSpPr/>
          <p:nvPr/>
        </p:nvGrpSpPr>
        <p:grpSpPr>
          <a:xfrm rot="5400000">
            <a:off x="9738006" y="2620090"/>
            <a:ext cx="609601" cy="900546"/>
            <a:chOff x="4475018" y="3740727"/>
            <a:chExt cx="1136073" cy="1579418"/>
          </a:xfrm>
        </p:grpSpPr>
        <p:sp>
          <p:nvSpPr>
            <p:cNvPr id="31" name="Rettangolo 30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" name="Triangolo 2"/>
          <p:cNvSpPr/>
          <p:nvPr/>
        </p:nvSpPr>
        <p:spPr>
          <a:xfrm rot="10800000">
            <a:off x="3618933" y="2067704"/>
            <a:ext cx="314631" cy="630556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784950" y="1166292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Il </a:t>
            </a:r>
            <a:r>
              <a:rPr lang="en-US" dirty="0" err="1"/>
              <a:t>posizionatore</a:t>
            </a:r>
            <a:r>
              <a:rPr lang="en-US" dirty="0"/>
              <a:t> in alto fa </a:t>
            </a:r>
            <a:r>
              <a:rPr lang="en-US" dirty="0" err="1"/>
              <a:t>ruotare</a:t>
            </a:r>
            <a:r>
              <a:rPr lang="en-US" dirty="0"/>
              <a:t> di 90 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antiorario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solo se ha la </a:t>
            </a:r>
            <a:r>
              <a:rPr lang="en-US" dirty="0" err="1"/>
              <a:t>sporgenza</a:t>
            </a:r>
            <a:r>
              <a:rPr lang="en-US" dirty="0"/>
              <a:t> </a:t>
            </a:r>
            <a:r>
              <a:rPr lang="en-US" dirty="0" err="1"/>
              <a:t>rivolta</a:t>
            </a:r>
            <a:r>
              <a:rPr lang="en-US" dirty="0"/>
              <a:t> verso </a:t>
            </a:r>
            <a:r>
              <a:rPr lang="en-US" dirty="0" err="1"/>
              <a:t>l’alto</a:t>
            </a:r>
            <a:r>
              <a:rPr lang="en-US" dirty="0"/>
              <a:t> </a:t>
            </a:r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9846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2"/>
    </mc:Choice>
    <mc:Fallback xmlns="">
      <p:transition advTm="542"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1563539" y="2660072"/>
            <a:ext cx="609601" cy="900546"/>
            <a:chOff x="4475018" y="3740727"/>
            <a:chExt cx="1136073" cy="1579418"/>
          </a:xfrm>
        </p:grpSpPr>
        <p:sp>
          <p:nvSpPr>
            <p:cNvPr id="2" name="Rettangolo 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10" name="Connettore 1 9"/>
          <p:cNvCxnSpPr/>
          <p:nvPr/>
        </p:nvCxnSpPr>
        <p:spPr>
          <a:xfrm>
            <a:off x="221673" y="23829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1 10"/>
          <p:cNvCxnSpPr/>
          <p:nvPr/>
        </p:nvCxnSpPr>
        <p:spPr>
          <a:xfrm>
            <a:off x="166255" y="3865419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uppo 11"/>
          <p:cNvGrpSpPr/>
          <p:nvPr/>
        </p:nvGrpSpPr>
        <p:grpSpPr>
          <a:xfrm rot="16200000">
            <a:off x="2713467" y="2673928"/>
            <a:ext cx="609601" cy="900546"/>
            <a:chOff x="4475018" y="3740727"/>
            <a:chExt cx="1136073" cy="1579418"/>
          </a:xfrm>
        </p:grpSpPr>
        <p:sp>
          <p:nvSpPr>
            <p:cNvPr id="13" name="Rettangolo 12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5" name="Gruppo 14"/>
          <p:cNvGrpSpPr/>
          <p:nvPr/>
        </p:nvGrpSpPr>
        <p:grpSpPr>
          <a:xfrm rot="16200000">
            <a:off x="3928287" y="2620088"/>
            <a:ext cx="609601" cy="900546"/>
            <a:chOff x="4475018" y="3740727"/>
            <a:chExt cx="1136073" cy="1579418"/>
          </a:xfrm>
        </p:grpSpPr>
        <p:sp>
          <p:nvSpPr>
            <p:cNvPr id="16" name="Rettangolo 1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18" name="Gruppo 17"/>
          <p:cNvGrpSpPr/>
          <p:nvPr/>
        </p:nvGrpSpPr>
        <p:grpSpPr>
          <a:xfrm rot="5400000">
            <a:off x="5039403" y="2660072"/>
            <a:ext cx="609601" cy="900546"/>
            <a:chOff x="4475018" y="3740727"/>
            <a:chExt cx="1136073" cy="1579418"/>
          </a:xfrm>
        </p:grpSpPr>
        <p:sp>
          <p:nvSpPr>
            <p:cNvPr id="19" name="Rettangolo 18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1" name="Gruppo 20"/>
          <p:cNvGrpSpPr/>
          <p:nvPr/>
        </p:nvGrpSpPr>
        <p:grpSpPr>
          <a:xfrm rot="10800000">
            <a:off x="6335867" y="2673928"/>
            <a:ext cx="609601" cy="900546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4" name="Gruppo 23"/>
          <p:cNvGrpSpPr/>
          <p:nvPr/>
        </p:nvGrpSpPr>
        <p:grpSpPr>
          <a:xfrm rot="16200000">
            <a:off x="7632331" y="2637711"/>
            <a:ext cx="609601" cy="900546"/>
            <a:chOff x="4475018" y="3740727"/>
            <a:chExt cx="1136073" cy="1579418"/>
          </a:xfrm>
        </p:grpSpPr>
        <p:sp>
          <p:nvSpPr>
            <p:cNvPr id="25" name="Rettangolo 24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6" name="Rettangolo 25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27" name="Gruppo 26"/>
          <p:cNvGrpSpPr/>
          <p:nvPr/>
        </p:nvGrpSpPr>
        <p:grpSpPr>
          <a:xfrm>
            <a:off x="8542440" y="2492239"/>
            <a:ext cx="609601" cy="900546"/>
            <a:chOff x="4475018" y="3740727"/>
            <a:chExt cx="1136073" cy="1579418"/>
          </a:xfrm>
        </p:grpSpPr>
        <p:sp>
          <p:nvSpPr>
            <p:cNvPr id="28" name="Rettangolo 27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9" name="Rettangolo 2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30" name="Gruppo 29"/>
          <p:cNvGrpSpPr/>
          <p:nvPr/>
        </p:nvGrpSpPr>
        <p:grpSpPr>
          <a:xfrm rot="5400000">
            <a:off x="10056663" y="2620090"/>
            <a:ext cx="609601" cy="900546"/>
            <a:chOff x="4475018" y="3740727"/>
            <a:chExt cx="1136073" cy="1579418"/>
          </a:xfrm>
        </p:grpSpPr>
        <p:sp>
          <p:nvSpPr>
            <p:cNvPr id="31" name="Rettangolo 30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2" name="Rettangolo 3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" name="Triangolo 2"/>
          <p:cNvSpPr/>
          <p:nvPr/>
        </p:nvSpPr>
        <p:spPr>
          <a:xfrm rot="10800000">
            <a:off x="3618933" y="2067704"/>
            <a:ext cx="314631" cy="630556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CasellaDiTesto 37"/>
          <p:cNvSpPr txBox="1"/>
          <p:nvPr/>
        </p:nvSpPr>
        <p:spPr>
          <a:xfrm>
            <a:off x="784950" y="1166292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Il </a:t>
            </a:r>
            <a:r>
              <a:rPr lang="en-US" dirty="0" err="1"/>
              <a:t>posizionatore</a:t>
            </a:r>
            <a:r>
              <a:rPr lang="en-US" dirty="0"/>
              <a:t> in alto fa </a:t>
            </a:r>
            <a:r>
              <a:rPr lang="en-US" dirty="0" err="1"/>
              <a:t>ruotare</a:t>
            </a:r>
            <a:r>
              <a:rPr lang="en-US" dirty="0"/>
              <a:t> di 90 </a:t>
            </a:r>
            <a:r>
              <a:rPr lang="en-US" dirty="0" err="1"/>
              <a:t>gradi</a:t>
            </a:r>
            <a:r>
              <a:rPr lang="en-US" dirty="0"/>
              <a:t> </a:t>
            </a:r>
            <a:r>
              <a:rPr lang="en-US" dirty="0" err="1"/>
              <a:t>antiorario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solo se ha la </a:t>
            </a:r>
            <a:r>
              <a:rPr lang="en-US" dirty="0" err="1"/>
              <a:t>sporgenza</a:t>
            </a:r>
            <a:r>
              <a:rPr lang="en-US" dirty="0"/>
              <a:t> </a:t>
            </a:r>
            <a:r>
              <a:rPr lang="en-US" dirty="0" err="1"/>
              <a:t>rivolta</a:t>
            </a:r>
            <a:r>
              <a:rPr lang="en-US" dirty="0"/>
              <a:t> verso </a:t>
            </a:r>
            <a:r>
              <a:rPr lang="en-US" dirty="0" err="1"/>
              <a:t>l’alto</a:t>
            </a:r>
            <a:r>
              <a:rPr lang="en-US" dirty="0"/>
              <a:t> </a:t>
            </a:r>
            <a:endParaRPr lang="it-IT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190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404"/>
    </mc:Choice>
    <mc:Fallback xmlns="">
      <p:transition advTm="1404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38" name="CasellaDiTesto 37"/>
          <p:cNvSpPr txBox="1"/>
          <p:nvPr/>
        </p:nvSpPr>
        <p:spPr>
          <a:xfrm>
            <a:off x="784950" y="1166292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gli</a:t>
            </a:r>
            <a:r>
              <a:rPr lang="en-US" dirty="0"/>
              <a:t> </a:t>
            </a:r>
            <a:r>
              <a:rPr lang="en-US" dirty="0" err="1"/>
              <a:t>automi</a:t>
            </a:r>
            <a:r>
              <a:rPr lang="en-US" dirty="0"/>
              <a:t> per le due </a:t>
            </a:r>
            <a:r>
              <a:rPr lang="en-US" dirty="0" err="1"/>
              <a:t>azioni</a:t>
            </a:r>
            <a:r>
              <a:rPr lang="en-US" dirty="0"/>
              <a:t>:         e          </a:t>
            </a:r>
            <a:r>
              <a:rPr lang="en-US" dirty="0" err="1"/>
              <a:t>otteniamo</a:t>
            </a:r>
            <a:r>
              <a:rPr lang="en-US" dirty="0"/>
              <a:t> lo </a:t>
            </a:r>
            <a:r>
              <a:rPr lang="en-US" dirty="0" err="1"/>
              <a:t>stesso</a:t>
            </a:r>
            <a:r>
              <a:rPr lang="en-US" dirty="0"/>
              <a:t> </a:t>
            </a:r>
            <a:r>
              <a:rPr lang="en-US" dirty="0" err="1"/>
              <a:t>automa</a:t>
            </a:r>
            <a:r>
              <a:rPr lang="en-US" dirty="0"/>
              <a:t> </a:t>
            </a:r>
            <a:r>
              <a:rPr lang="en-US" b="1" dirty="0"/>
              <a:t>simile</a:t>
            </a:r>
            <a:r>
              <a:rPr lang="en-US" dirty="0"/>
              <a:t> a </a:t>
            </a:r>
            <a:r>
              <a:rPr lang="en-US" dirty="0" err="1"/>
              <a:t>quello</a:t>
            </a:r>
            <a:r>
              <a:rPr lang="en-US" dirty="0"/>
              <a:t> di prima</a:t>
            </a:r>
            <a:r>
              <a:rPr lang="is-IS" dirty="0"/>
              <a:t>…</a:t>
            </a:r>
            <a:r>
              <a:rPr lang="en-US" dirty="0"/>
              <a:t> </a:t>
            </a:r>
            <a:endParaRPr lang="it-IT" dirty="0"/>
          </a:p>
        </p:txBody>
      </p:sp>
      <p:sp>
        <p:nvSpPr>
          <p:cNvPr id="33" name="Triangolo 32"/>
          <p:cNvSpPr/>
          <p:nvPr/>
        </p:nvSpPr>
        <p:spPr>
          <a:xfrm rot="10800000">
            <a:off x="4592027" y="1098612"/>
            <a:ext cx="314631" cy="630556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Triangolo 33"/>
          <p:cNvSpPr/>
          <p:nvPr/>
        </p:nvSpPr>
        <p:spPr>
          <a:xfrm>
            <a:off x="5253358" y="974784"/>
            <a:ext cx="229383" cy="698072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Ovale 4"/>
          <p:cNvSpPr/>
          <p:nvPr/>
        </p:nvSpPr>
        <p:spPr>
          <a:xfrm>
            <a:off x="4046056" y="2341419"/>
            <a:ext cx="809213" cy="8174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1" name="Gruppo 20"/>
          <p:cNvGrpSpPr/>
          <p:nvPr/>
        </p:nvGrpSpPr>
        <p:grpSpPr>
          <a:xfrm rot="10800000">
            <a:off x="4277160" y="2493818"/>
            <a:ext cx="347004" cy="512619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5" name="Ovale 34"/>
          <p:cNvSpPr/>
          <p:nvPr/>
        </p:nvSpPr>
        <p:spPr>
          <a:xfrm rot="5400000">
            <a:off x="6775401" y="2341419"/>
            <a:ext cx="809213" cy="8174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36" name="Gruppo 35"/>
          <p:cNvGrpSpPr/>
          <p:nvPr/>
        </p:nvGrpSpPr>
        <p:grpSpPr>
          <a:xfrm rot="16200000">
            <a:off x="7006505" y="2493818"/>
            <a:ext cx="347004" cy="512619"/>
            <a:chOff x="4475018" y="3740727"/>
            <a:chExt cx="1136073" cy="1579418"/>
          </a:xfrm>
        </p:grpSpPr>
        <p:sp>
          <p:nvSpPr>
            <p:cNvPr id="37" name="Rettangolo 36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Rettangolo 3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40" name="Ovale 39"/>
          <p:cNvSpPr/>
          <p:nvPr/>
        </p:nvSpPr>
        <p:spPr>
          <a:xfrm rot="10800000">
            <a:off x="6775401" y="4876804"/>
            <a:ext cx="809213" cy="8174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41" name="Gruppo 40"/>
          <p:cNvGrpSpPr/>
          <p:nvPr/>
        </p:nvGrpSpPr>
        <p:grpSpPr>
          <a:xfrm>
            <a:off x="7006505" y="5029203"/>
            <a:ext cx="347004" cy="512619"/>
            <a:chOff x="4475018" y="3740727"/>
            <a:chExt cx="1136073" cy="1579418"/>
          </a:xfrm>
        </p:grpSpPr>
        <p:sp>
          <p:nvSpPr>
            <p:cNvPr id="42" name="Rettangolo 4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3" name="Rettangolo 4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44" name="Ovale 43"/>
          <p:cNvSpPr/>
          <p:nvPr/>
        </p:nvSpPr>
        <p:spPr>
          <a:xfrm rot="16200000">
            <a:off x="4046056" y="4876805"/>
            <a:ext cx="809213" cy="8174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45" name="Gruppo 44"/>
          <p:cNvGrpSpPr/>
          <p:nvPr/>
        </p:nvGrpSpPr>
        <p:grpSpPr>
          <a:xfrm rot="5400000">
            <a:off x="4277160" y="5029204"/>
            <a:ext cx="347004" cy="512619"/>
            <a:chOff x="4475018" y="3740727"/>
            <a:chExt cx="1136073" cy="1579418"/>
          </a:xfrm>
        </p:grpSpPr>
        <p:sp>
          <p:nvSpPr>
            <p:cNvPr id="46" name="Rettangolo 4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7" name="Rettangolo 4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51" name="Connettore 2 50"/>
          <p:cNvCxnSpPr>
            <a:stCxn id="5" idx="6"/>
            <a:endCxn id="35" idx="4"/>
          </p:cNvCxnSpPr>
          <p:nvPr/>
        </p:nvCxnSpPr>
        <p:spPr>
          <a:xfrm>
            <a:off x="4855269" y="2750128"/>
            <a:ext cx="191603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2 52"/>
          <p:cNvCxnSpPr>
            <a:stCxn id="35" idx="6"/>
            <a:endCxn id="40" idx="4"/>
          </p:cNvCxnSpPr>
          <p:nvPr/>
        </p:nvCxnSpPr>
        <p:spPr>
          <a:xfrm flipH="1">
            <a:off x="7180007" y="3154735"/>
            <a:ext cx="1" cy="17220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2 55"/>
          <p:cNvCxnSpPr>
            <a:stCxn id="40" idx="6"/>
            <a:endCxn id="44" idx="4"/>
          </p:cNvCxnSpPr>
          <p:nvPr/>
        </p:nvCxnSpPr>
        <p:spPr>
          <a:xfrm flipH="1">
            <a:off x="4859372" y="5285513"/>
            <a:ext cx="1916029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>
            <a:stCxn id="44" idx="6"/>
            <a:endCxn id="5" idx="4"/>
          </p:cNvCxnSpPr>
          <p:nvPr/>
        </p:nvCxnSpPr>
        <p:spPr>
          <a:xfrm flipV="1">
            <a:off x="4450663" y="3158837"/>
            <a:ext cx="0" cy="1722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riangolo 58"/>
          <p:cNvSpPr/>
          <p:nvPr/>
        </p:nvSpPr>
        <p:spPr>
          <a:xfrm>
            <a:off x="5704962" y="2357603"/>
            <a:ext cx="110104" cy="335075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" name="Triangolo 59"/>
          <p:cNvSpPr/>
          <p:nvPr/>
        </p:nvSpPr>
        <p:spPr>
          <a:xfrm>
            <a:off x="5704962" y="4819354"/>
            <a:ext cx="110104" cy="335075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" name="Triangolo 60"/>
          <p:cNvSpPr/>
          <p:nvPr/>
        </p:nvSpPr>
        <p:spPr>
          <a:xfrm>
            <a:off x="7298457" y="3690340"/>
            <a:ext cx="110104" cy="335075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Triangolo 61"/>
          <p:cNvSpPr/>
          <p:nvPr/>
        </p:nvSpPr>
        <p:spPr>
          <a:xfrm>
            <a:off x="4222110" y="3767890"/>
            <a:ext cx="110104" cy="335075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5" name="Connettore 7 74"/>
          <p:cNvCxnSpPr>
            <a:stCxn id="35" idx="2"/>
            <a:endCxn id="35" idx="0"/>
          </p:cNvCxnSpPr>
          <p:nvPr/>
        </p:nvCxnSpPr>
        <p:spPr>
          <a:xfrm rot="16200000" flipH="1">
            <a:off x="7182058" y="2343471"/>
            <a:ext cx="404607" cy="408709"/>
          </a:xfrm>
          <a:prstGeom prst="curvedConnector4">
            <a:avLst>
              <a:gd name="adj1" fmla="val -57513"/>
              <a:gd name="adj2" fmla="val 15492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ttore 7 78"/>
          <p:cNvCxnSpPr>
            <a:stCxn id="5" idx="2"/>
            <a:endCxn id="5" idx="0"/>
          </p:cNvCxnSpPr>
          <p:nvPr/>
        </p:nvCxnSpPr>
        <p:spPr>
          <a:xfrm rot="10800000" flipH="1">
            <a:off x="4046055" y="2341420"/>
            <a:ext cx="404607" cy="408709"/>
          </a:xfrm>
          <a:prstGeom prst="curvedConnector4">
            <a:avLst>
              <a:gd name="adj1" fmla="val -56499"/>
              <a:gd name="adj2" fmla="val 155932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ttore 7 80"/>
          <p:cNvCxnSpPr>
            <a:stCxn id="44" idx="2"/>
            <a:endCxn id="44" idx="0"/>
          </p:cNvCxnSpPr>
          <p:nvPr/>
        </p:nvCxnSpPr>
        <p:spPr>
          <a:xfrm rot="5400000" flipH="1">
            <a:off x="4044005" y="5283464"/>
            <a:ext cx="404607" cy="408709"/>
          </a:xfrm>
          <a:prstGeom prst="curvedConnector4">
            <a:avLst>
              <a:gd name="adj1" fmla="val -57513"/>
              <a:gd name="adj2" fmla="val 154929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riangolo 83"/>
          <p:cNvSpPr/>
          <p:nvPr/>
        </p:nvSpPr>
        <p:spPr>
          <a:xfrm rot="10800000" flipH="1">
            <a:off x="7911857" y="2202803"/>
            <a:ext cx="171135" cy="342973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5" name="Triangolo 84"/>
          <p:cNvSpPr/>
          <p:nvPr/>
        </p:nvSpPr>
        <p:spPr>
          <a:xfrm rot="10800000" flipH="1">
            <a:off x="7873615" y="3767890"/>
            <a:ext cx="171135" cy="342973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Triangolo 85"/>
          <p:cNvSpPr/>
          <p:nvPr/>
        </p:nvSpPr>
        <p:spPr>
          <a:xfrm rot="10800000" flipH="1">
            <a:off x="3584997" y="5487818"/>
            <a:ext cx="171135" cy="342973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Triangolo 86"/>
          <p:cNvSpPr/>
          <p:nvPr/>
        </p:nvSpPr>
        <p:spPr>
          <a:xfrm rot="10800000" flipH="1">
            <a:off x="3584998" y="2124425"/>
            <a:ext cx="171135" cy="342973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89" name="Connettore 7 88"/>
          <p:cNvCxnSpPr>
            <a:stCxn id="40" idx="2"/>
            <a:endCxn id="35" idx="7"/>
          </p:cNvCxnSpPr>
          <p:nvPr/>
        </p:nvCxnSpPr>
        <p:spPr>
          <a:xfrm flipH="1" flipV="1">
            <a:off x="7469009" y="3036228"/>
            <a:ext cx="115605" cy="2249285"/>
          </a:xfrm>
          <a:prstGeom prst="curvedConnector3">
            <a:avLst>
              <a:gd name="adj1" fmla="val -197742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4892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776"/>
    </mc:Choice>
    <mc:Fallback xmlns="">
      <p:transition advTm="7776"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2561542" y="179165"/>
            <a:ext cx="688906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meccatronica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posizionare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oggetti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38" name="CasellaDiTesto 37"/>
          <p:cNvSpPr txBox="1"/>
          <p:nvPr/>
        </p:nvSpPr>
        <p:spPr>
          <a:xfrm>
            <a:off x="856953" y="1167381"/>
            <a:ext cx="10298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Una </a:t>
            </a:r>
            <a:r>
              <a:rPr lang="en-US" dirty="0" err="1"/>
              <a:t>parola</a:t>
            </a:r>
            <a:r>
              <a:rPr lang="en-US" dirty="0"/>
              <a:t> </a:t>
            </a:r>
            <a:r>
              <a:rPr lang="en-US" dirty="0" err="1"/>
              <a:t>sincronizzante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posiziona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pezzo</a:t>
            </a:r>
            <a:r>
              <a:rPr lang="en-US" dirty="0"/>
              <a:t> </a:t>
            </a:r>
            <a:r>
              <a:rPr lang="en-US" dirty="0" err="1"/>
              <a:t>sempre</a:t>
            </a:r>
            <a:r>
              <a:rPr lang="en-US" dirty="0"/>
              <a:t> in:            </a:t>
            </a:r>
            <a:r>
              <a:rPr lang="en-US" dirty="0" err="1"/>
              <a:t>è</a:t>
            </a:r>
            <a:r>
              <a:rPr lang="en-US" dirty="0"/>
              <a:t> data </a:t>
            </a:r>
            <a:r>
              <a:rPr lang="en-US" dirty="0" err="1"/>
              <a:t>ponendo</a:t>
            </a:r>
            <a:r>
              <a:rPr lang="en-US" dirty="0"/>
              <a:t> la </a:t>
            </a:r>
            <a:r>
              <a:rPr lang="en-US" dirty="0" err="1"/>
              <a:t>seguente</a:t>
            </a:r>
            <a:r>
              <a:rPr lang="en-US" dirty="0"/>
              <a:t> </a:t>
            </a:r>
            <a:r>
              <a:rPr lang="en-US" dirty="0" err="1"/>
              <a:t>seguenza</a:t>
            </a:r>
            <a:r>
              <a:rPr lang="en-US" dirty="0"/>
              <a:t> di </a:t>
            </a:r>
            <a:r>
              <a:rPr lang="en-US" dirty="0" err="1"/>
              <a:t>posizionatori</a:t>
            </a:r>
            <a:r>
              <a:rPr lang="en-US" dirty="0"/>
              <a:t>: </a:t>
            </a:r>
            <a:endParaRPr lang="it-IT" dirty="0"/>
          </a:p>
        </p:txBody>
      </p:sp>
      <p:sp>
        <p:nvSpPr>
          <p:cNvPr id="5" name="Ovale 4"/>
          <p:cNvSpPr/>
          <p:nvPr/>
        </p:nvSpPr>
        <p:spPr>
          <a:xfrm>
            <a:off x="7232357" y="3171547"/>
            <a:ext cx="809213" cy="8174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1" name="Gruppo 20"/>
          <p:cNvGrpSpPr/>
          <p:nvPr/>
        </p:nvGrpSpPr>
        <p:grpSpPr>
          <a:xfrm rot="10800000">
            <a:off x="7463461" y="3323946"/>
            <a:ext cx="347004" cy="512619"/>
            <a:chOff x="4475018" y="3740727"/>
            <a:chExt cx="1136073" cy="1579418"/>
          </a:xfrm>
        </p:grpSpPr>
        <p:sp>
          <p:nvSpPr>
            <p:cNvPr id="22" name="Rettangolo 2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35" name="Ovale 34"/>
          <p:cNvSpPr/>
          <p:nvPr/>
        </p:nvSpPr>
        <p:spPr>
          <a:xfrm rot="5400000">
            <a:off x="9961702" y="3171547"/>
            <a:ext cx="809213" cy="8174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36" name="Gruppo 35"/>
          <p:cNvGrpSpPr/>
          <p:nvPr/>
        </p:nvGrpSpPr>
        <p:grpSpPr>
          <a:xfrm rot="16200000">
            <a:off x="10192806" y="3323946"/>
            <a:ext cx="347004" cy="512619"/>
            <a:chOff x="4475018" y="3740727"/>
            <a:chExt cx="1136073" cy="1579418"/>
          </a:xfrm>
        </p:grpSpPr>
        <p:sp>
          <p:nvSpPr>
            <p:cNvPr id="37" name="Rettangolo 36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9" name="Rettangolo 38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40" name="Ovale 39"/>
          <p:cNvSpPr/>
          <p:nvPr/>
        </p:nvSpPr>
        <p:spPr>
          <a:xfrm rot="10800000">
            <a:off x="9961702" y="5706932"/>
            <a:ext cx="809213" cy="8174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41" name="Gruppo 40"/>
          <p:cNvGrpSpPr/>
          <p:nvPr/>
        </p:nvGrpSpPr>
        <p:grpSpPr>
          <a:xfrm>
            <a:off x="10192806" y="5859331"/>
            <a:ext cx="347004" cy="512619"/>
            <a:chOff x="4475018" y="3740727"/>
            <a:chExt cx="1136073" cy="1579418"/>
          </a:xfrm>
        </p:grpSpPr>
        <p:sp>
          <p:nvSpPr>
            <p:cNvPr id="42" name="Rettangolo 41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3" name="Rettangolo 42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44" name="Ovale 43"/>
          <p:cNvSpPr/>
          <p:nvPr/>
        </p:nvSpPr>
        <p:spPr>
          <a:xfrm rot="16200000">
            <a:off x="7232357" y="5706933"/>
            <a:ext cx="809213" cy="81741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45" name="Gruppo 44"/>
          <p:cNvGrpSpPr/>
          <p:nvPr/>
        </p:nvGrpSpPr>
        <p:grpSpPr>
          <a:xfrm rot="5400000">
            <a:off x="7463461" y="5859332"/>
            <a:ext cx="347004" cy="512619"/>
            <a:chOff x="4475018" y="3740727"/>
            <a:chExt cx="1136073" cy="1579418"/>
          </a:xfrm>
        </p:grpSpPr>
        <p:sp>
          <p:nvSpPr>
            <p:cNvPr id="46" name="Rettangolo 45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7" name="Rettangolo 46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51" name="Connettore 2 50"/>
          <p:cNvCxnSpPr>
            <a:stCxn id="5" idx="6"/>
            <a:endCxn id="35" idx="4"/>
          </p:cNvCxnSpPr>
          <p:nvPr/>
        </p:nvCxnSpPr>
        <p:spPr>
          <a:xfrm>
            <a:off x="8041570" y="3580256"/>
            <a:ext cx="191603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2 52"/>
          <p:cNvCxnSpPr>
            <a:stCxn id="35" idx="6"/>
            <a:endCxn id="40" idx="4"/>
          </p:cNvCxnSpPr>
          <p:nvPr/>
        </p:nvCxnSpPr>
        <p:spPr>
          <a:xfrm flipH="1">
            <a:off x="10366308" y="3984863"/>
            <a:ext cx="1" cy="17220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2 55"/>
          <p:cNvCxnSpPr>
            <a:stCxn id="40" idx="6"/>
            <a:endCxn id="44" idx="4"/>
          </p:cNvCxnSpPr>
          <p:nvPr/>
        </p:nvCxnSpPr>
        <p:spPr>
          <a:xfrm flipH="1">
            <a:off x="8045673" y="6115641"/>
            <a:ext cx="1916029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2 57"/>
          <p:cNvCxnSpPr>
            <a:stCxn id="44" idx="6"/>
            <a:endCxn id="5" idx="4"/>
          </p:cNvCxnSpPr>
          <p:nvPr/>
        </p:nvCxnSpPr>
        <p:spPr>
          <a:xfrm flipV="1">
            <a:off x="7636964" y="3988965"/>
            <a:ext cx="0" cy="1722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riangolo 58"/>
          <p:cNvSpPr/>
          <p:nvPr/>
        </p:nvSpPr>
        <p:spPr>
          <a:xfrm>
            <a:off x="8891263" y="3187731"/>
            <a:ext cx="110104" cy="335075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0" name="Triangolo 59"/>
          <p:cNvSpPr/>
          <p:nvPr/>
        </p:nvSpPr>
        <p:spPr>
          <a:xfrm>
            <a:off x="8891263" y="5649482"/>
            <a:ext cx="110104" cy="335075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1" name="Triangolo 60"/>
          <p:cNvSpPr/>
          <p:nvPr/>
        </p:nvSpPr>
        <p:spPr>
          <a:xfrm>
            <a:off x="10484758" y="4520468"/>
            <a:ext cx="110104" cy="335075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2" name="Triangolo 61"/>
          <p:cNvSpPr/>
          <p:nvPr/>
        </p:nvSpPr>
        <p:spPr>
          <a:xfrm>
            <a:off x="7408411" y="4598018"/>
            <a:ext cx="110104" cy="335075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5" name="Connettore 7 74"/>
          <p:cNvCxnSpPr>
            <a:stCxn id="35" idx="2"/>
            <a:endCxn id="35" idx="0"/>
          </p:cNvCxnSpPr>
          <p:nvPr/>
        </p:nvCxnSpPr>
        <p:spPr>
          <a:xfrm rot="16200000" flipH="1">
            <a:off x="10368359" y="3173599"/>
            <a:ext cx="404607" cy="408709"/>
          </a:xfrm>
          <a:prstGeom prst="curvedConnector4">
            <a:avLst>
              <a:gd name="adj1" fmla="val -57513"/>
              <a:gd name="adj2" fmla="val 15492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ttore 7 78"/>
          <p:cNvCxnSpPr>
            <a:stCxn id="5" idx="2"/>
            <a:endCxn id="5" idx="0"/>
          </p:cNvCxnSpPr>
          <p:nvPr/>
        </p:nvCxnSpPr>
        <p:spPr>
          <a:xfrm rot="10800000" flipH="1">
            <a:off x="7232356" y="3171548"/>
            <a:ext cx="404607" cy="408709"/>
          </a:xfrm>
          <a:prstGeom prst="curvedConnector4">
            <a:avLst>
              <a:gd name="adj1" fmla="val -56499"/>
              <a:gd name="adj2" fmla="val 155932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ttore 7 80"/>
          <p:cNvCxnSpPr>
            <a:stCxn id="44" idx="2"/>
            <a:endCxn id="44" idx="0"/>
          </p:cNvCxnSpPr>
          <p:nvPr/>
        </p:nvCxnSpPr>
        <p:spPr>
          <a:xfrm rot="5400000" flipH="1">
            <a:off x="7230306" y="6113592"/>
            <a:ext cx="404607" cy="408709"/>
          </a:xfrm>
          <a:prstGeom prst="curvedConnector4">
            <a:avLst>
              <a:gd name="adj1" fmla="val -57513"/>
              <a:gd name="adj2" fmla="val 154929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riangolo 83"/>
          <p:cNvSpPr/>
          <p:nvPr/>
        </p:nvSpPr>
        <p:spPr>
          <a:xfrm rot="10800000" flipH="1">
            <a:off x="11098158" y="3032931"/>
            <a:ext cx="171135" cy="342973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5" name="Triangolo 84"/>
          <p:cNvSpPr/>
          <p:nvPr/>
        </p:nvSpPr>
        <p:spPr>
          <a:xfrm rot="10800000" flipH="1">
            <a:off x="11059916" y="4598018"/>
            <a:ext cx="171135" cy="342973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6" name="Triangolo 85"/>
          <p:cNvSpPr/>
          <p:nvPr/>
        </p:nvSpPr>
        <p:spPr>
          <a:xfrm rot="10800000" flipH="1">
            <a:off x="6771298" y="6317946"/>
            <a:ext cx="171135" cy="342973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Triangolo 86"/>
          <p:cNvSpPr/>
          <p:nvPr/>
        </p:nvSpPr>
        <p:spPr>
          <a:xfrm rot="10800000" flipH="1">
            <a:off x="6771299" y="2954553"/>
            <a:ext cx="171135" cy="342973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89" name="Connettore 7 88"/>
          <p:cNvCxnSpPr>
            <a:stCxn id="40" idx="2"/>
            <a:endCxn id="35" idx="7"/>
          </p:cNvCxnSpPr>
          <p:nvPr/>
        </p:nvCxnSpPr>
        <p:spPr>
          <a:xfrm flipH="1" flipV="1">
            <a:off x="10655310" y="3866356"/>
            <a:ext cx="115605" cy="2249285"/>
          </a:xfrm>
          <a:prstGeom prst="curvedConnector3">
            <a:avLst>
              <a:gd name="adj1" fmla="val -197742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uppo 48"/>
          <p:cNvGrpSpPr/>
          <p:nvPr/>
        </p:nvGrpSpPr>
        <p:grpSpPr>
          <a:xfrm rot="16200000">
            <a:off x="6854106" y="1095737"/>
            <a:ext cx="347004" cy="512619"/>
            <a:chOff x="4475018" y="3740727"/>
            <a:chExt cx="1136073" cy="1579418"/>
          </a:xfrm>
        </p:grpSpPr>
        <p:sp>
          <p:nvSpPr>
            <p:cNvPr id="50" name="Rettangolo 49"/>
            <p:cNvSpPr/>
            <p:nvPr/>
          </p:nvSpPr>
          <p:spPr>
            <a:xfrm>
              <a:off x="4475018" y="4059382"/>
              <a:ext cx="1136073" cy="12607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2" name="Rettangolo 51"/>
            <p:cNvSpPr/>
            <p:nvPr/>
          </p:nvSpPr>
          <p:spPr>
            <a:xfrm>
              <a:off x="4856017" y="3740727"/>
              <a:ext cx="374073" cy="3186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cxnSp>
        <p:nvCxnSpPr>
          <p:cNvPr id="54" name="Connettore 1 53"/>
          <p:cNvCxnSpPr/>
          <p:nvPr/>
        </p:nvCxnSpPr>
        <p:spPr>
          <a:xfrm>
            <a:off x="161744" y="2077882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1 54"/>
          <p:cNvCxnSpPr/>
          <p:nvPr/>
        </p:nvCxnSpPr>
        <p:spPr>
          <a:xfrm>
            <a:off x="161744" y="2752244"/>
            <a:ext cx="11873345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riangolo 56"/>
          <p:cNvSpPr/>
          <p:nvPr/>
        </p:nvSpPr>
        <p:spPr>
          <a:xfrm>
            <a:off x="1522713" y="2432589"/>
            <a:ext cx="185551" cy="564680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5" name="Triangolo 64"/>
          <p:cNvSpPr/>
          <p:nvPr/>
        </p:nvSpPr>
        <p:spPr>
          <a:xfrm rot="10800000">
            <a:off x="417809" y="1847261"/>
            <a:ext cx="254072" cy="509188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6" name="Triangolo 65"/>
          <p:cNvSpPr/>
          <p:nvPr/>
        </p:nvSpPr>
        <p:spPr>
          <a:xfrm>
            <a:off x="4382953" y="2389873"/>
            <a:ext cx="185551" cy="564680"/>
          </a:xfrm>
          <a:prstGeom prst="triangle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9" name="Triangolo 68"/>
          <p:cNvSpPr/>
          <p:nvPr/>
        </p:nvSpPr>
        <p:spPr>
          <a:xfrm rot="10800000">
            <a:off x="3278049" y="1804545"/>
            <a:ext cx="254072" cy="509188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0" name="Triangolo 69"/>
          <p:cNvSpPr/>
          <p:nvPr/>
        </p:nvSpPr>
        <p:spPr>
          <a:xfrm rot="10800000">
            <a:off x="5698356" y="1818041"/>
            <a:ext cx="254072" cy="509188"/>
          </a:xfrm>
          <a:prstGeom prst="triangl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8848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309"/>
    </mc:Choice>
    <mc:Fallback xmlns="">
      <p:transition advTm="6309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/>
          <p:cNvSpPr/>
          <p:nvPr/>
        </p:nvSpPr>
        <p:spPr>
          <a:xfrm>
            <a:off x="3515783" y="179165"/>
            <a:ext cx="498059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Per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applicazioni</a:t>
            </a:r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32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areospaziali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38" name="CasellaDiTesto 37"/>
          <p:cNvSpPr txBox="1"/>
          <p:nvPr/>
        </p:nvSpPr>
        <p:spPr>
          <a:xfrm>
            <a:off x="856953" y="1167381"/>
            <a:ext cx="10298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t-IT" dirty="0"/>
              <a:t>Resettare satelliti che hanno perso comunicazione per un periodo. 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783" y="2238374"/>
            <a:ext cx="5712691" cy="32133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007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6"/>
    </mc:Choice>
    <mc:Fallback xmlns="">
      <p:transition advTm="4006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2" name="Rettangolo 1"/>
          <p:cNvSpPr/>
          <p:nvPr/>
        </p:nvSpPr>
        <p:spPr>
          <a:xfrm>
            <a:off x="775741" y="2718497"/>
            <a:ext cx="1064051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Fine?</a:t>
            </a:r>
            <a:endParaRPr lang="is-I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56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72"/>
    </mc:Choice>
    <mc:Fallback xmlns="">
      <p:transition advTm="177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The Benny Goodman Orchestra - Sing Sing Sing-trime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545" y="-400"/>
            <a:ext cx="812800" cy="812800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0"/>
            <a:ext cx="12192000" cy="685840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46" y="2164080"/>
            <a:ext cx="3122507" cy="351282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149" y="4740910"/>
            <a:ext cx="1679194" cy="152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5184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12554">
        <p15:prstTrans prst="curtains"/>
      </p:transition>
    </mc:Choice>
    <mc:Fallback xmlns="">
      <p:transition spd="slow" advTm="125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1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" objId="10"/>
        <p14:stopEvt time="12554" objId="10"/>
      </p14:showEvtLst>
    </p:ext>
  </p:extLs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33828"/>
            <a:ext cx="12191999" cy="6991828"/>
          </a:xfrm>
        </p:spPr>
      </p:pic>
      <p:sp>
        <p:nvSpPr>
          <p:cNvPr id="2" name="Rettangolo 1"/>
          <p:cNvSpPr/>
          <p:nvPr/>
        </p:nvSpPr>
        <p:spPr>
          <a:xfrm>
            <a:off x="775741" y="2718497"/>
            <a:ext cx="1064051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No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anzi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,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questo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è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l’inizio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69051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825"/>
    </mc:Choice>
    <mc:Fallback xmlns="">
      <p:transition advTm="282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1999" cy="6991828"/>
          </a:xfrm>
          <a:ln>
            <a:noFill/>
          </a:ln>
        </p:spPr>
      </p:pic>
      <p:sp>
        <p:nvSpPr>
          <p:cNvPr id="5" name="Rettangolo 4"/>
          <p:cNvSpPr/>
          <p:nvPr/>
        </p:nvSpPr>
        <p:spPr>
          <a:xfrm>
            <a:off x="1160344" y="2218641"/>
            <a:ext cx="9871304" cy="2554545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 prstMaterial="translucentPowder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Il proprietario disperato per il rumore cerc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ò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varie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soluzioni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per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interrompere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il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rumore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causato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dalle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due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entità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</a:p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...senza alcun successo...</a:t>
            </a:r>
          </a:p>
          <a:p>
            <a:pPr algn="ctr"/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...finch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é</a:t>
            </a:r>
            <a:r>
              <a:rPr lang="en-U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 un </a:t>
            </a:r>
            <a:r>
              <a:rPr lang="en-US" sz="3200" dirty="0" err="1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giorno</a:t>
            </a:r>
            <a:r>
              <a:rPr lang="is-IS" sz="32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ple Chancery" charset="0"/>
                <a:ea typeface="Apple Chancery" charset="0"/>
                <a:cs typeface="Apple Chancery" charset="0"/>
              </a:rPr>
              <a:t>…</a:t>
            </a:r>
            <a:endParaRPr lang="en-US" sz="320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189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258"/>
    </mc:Choice>
    <mc:Fallback xmlns="">
      <p:transition advTm="7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2.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4.6|1.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3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2.8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.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3|2.5|3.8|2.7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8|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3.2|7.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2.9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7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6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7356</TotalTime>
  <Words>1551</Words>
  <Application>Microsoft Office PowerPoint</Application>
  <PresentationFormat>Widescreen</PresentationFormat>
  <Paragraphs>278</Paragraphs>
  <Slides>80</Slides>
  <Notes>0</Notes>
  <HiddenSlides>0</HiddenSlides>
  <MMClips>6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80</vt:i4>
      </vt:variant>
    </vt:vector>
  </HeadingPairs>
  <TitlesOfParts>
    <vt:vector size="81" baseType="lpstr"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Come modellare un problema con la teoria degli automi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Emanuele Rodaro</dc:creator>
  <cp:lastModifiedBy>Emanuele Rodaro</cp:lastModifiedBy>
  <cp:revision>126</cp:revision>
  <dcterms:created xsi:type="dcterms:W3CDTF">2016-07-30T15:12:47Z</dcterms:created>
  <dcterms:modified xsi:type="dcterms:W3CDTF">2022-06-23T13:30:17Z</dcterms:modified>
</cp:coreProperties>
</file>

<file path=docProps/thumbnail.jpeg>
</file>